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0E9"/>
    <a:srgbClr val="FDD000"/>
    <a:srgbClr val="F39AC5"/>
    <a:srgbClr val="E600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26"/>
    <p:restoredTop sz="94694"/>
  </p:normalViewPr>
  <p:slideViewPr>
    <p:cSldViewPr snapToGrid="0">
      <p:cViewPr varScale="1">
        <p:scale>
          <a:sx n="103" d="100"/>
          <a:sy n="103" d="100"/>
        </p:scale>
        <p:origin x="1288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AF1566-6486-4D40-A570-75935FD29ABF}" type="datetimeFigureOut">
              <a:rPr lang="en-US" smtClean="0"/>
              <a:t>2/17/25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6DC521-03A4-3F40-864E-B2979D6F3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332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AA762-E791-E8D3-EB3F-11CDAC6AC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BF82-BF1C-DA4C-B185-5209CB25CE5A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F3C30-C3E3-5DBA-C070-5525C690A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98392-07D0-B0DD-865D-A5CF3A1B2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3DD8-8295-224D-9C05-F19B41D494AA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Cartoon characters with a black background&#10;&#10;AI-generated content may be incorrect.">
            <a:extLst>
              <a:ext uri="{FF2B5EF4-FFF2-40B4-BE49-F238E27FC236}">
                <a16:creationId xmlns:a16="http://schemas.microsoft.com/office/drawing/2014/main" id="{B4E9DA00-3265-DDCB-FC1A-AF29754FE7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7207" y="1094508"/>
            <a:ext cx="4966652" cy="466898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60ACD9B-8547-CF02-9481-5626C45EAE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53859" y="2278329"/>
            <a:ext cx="5999940" cy="1028700"/>
          </a:xfrm>
        </p:spPr>
        <p:txBody>
          <a:bodyPr>
            <a:normAutofit/>
          </a:bodyPr>
          <a:lstStyle>
            <a:lvl1pPr marL="0" indent="0" algn="ctr">
              <a:buNone/>
              <a:defRPr sz="4800">
                <a:latin typeface="拾陆字濑户2.0-1" pitchFamily="2" charset="-128"/>
                <a:ea typeface="拾陆字濑户2.0-1" pitchFamily="2" charset="-128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【1-</a:t>
            </a:r>
            <a:r>
              <a:rPr lang="zh-CN" altLang="en-US" dirty="0"/>
              <a:t>第</a:t>
            </a:r>
            <a:r>
              <a:rPr lang="en-US" altLang="zh-CN" dirty="0"/>
              <a:t>X</a:t>
            </a:r>
            <a:r>
              <a:rPr lang="zh-CN" altLang="en-US" dirty="0"/>
              <a:t>卷</a:t>
            </a:r>
            <a:r>
              <a:rPr lang="en-US" altLang="zh-CN" dirty="0"/>
              <a:t>】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C29829A-D032-1B2C-5507-13851CA8E365}"/>
              </a:ext>
            </a:extLst>
          </p:cNvPr>
          <p:cNvGrpSpPr/>
          <p:nvPr userDrawn="1"/>
        </p:nvGrpSpPr>
        <p:grpSpPr>
          <a:xfrm>
            <a:off x="8825345" y="3735856"/>
            <a:ext cx="3241963" cy="2957506"/>
            <a:chOff x="8610600" y="3525520"/>
            <a:chExt cx="3456709" cy="3153410"/>
          </a:xfrm>
        </p:grpSpPr>
        <p:pic>
          <p:nvPicPr>
            <p:cNvPr id="1028" name="Picture 4" descr="哆啦a梦彩色漫画书-哆啦a梦彩色漫画书促销价格、哆啦a梦彩色漫画书品牌- 淘宝">
              <a:extLst>
                <a:ext uri="{FF2B5EF4-FFF2-40B4-BE49-F238E27FC236}">
                  <a16:creationId xmlns:a16="http://schemas.microsoft.com/office/drawing/2014/main" id="{20EB8E5A-63C0-FE5C-E20A-C6066129505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10" t="31028" r="13556" b="5639"/>
            <a:stretch/>
          </p:blipFill>
          <p:spPr bwMode="auto">
            <a:xfrm>
              <a:off x="8610600" y="3783330"/>
              <a:ext cx="3320854" cy="289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8D25DF-5474-8861-CF11-C6D3887EA035}"/>
                </a:ext>
              </a:extLst>
            </p:cNvPr>
            <p:cNvSpPr/>
            <p:nvPr userDrawn="1"/>
          </p:nvSpPr>
          <p:spPr>
            <a:xfrm>
              <a:off x="10778836" y="3525520"/>
              <a:ext cx="1288473" cy="6169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58A8C14D-9C45-3711-624A-D65E757F5D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53858" y="3135983"/>
            <a:ext cx="5999941" cy="1028700"/>
          </a:xfrm>
        </p:spPr>
        <p:txBody>
          <a:bodyPr>
            <a:normAutofit/>
          </a:bodyPr>
          <a:lstStyle>
            <a:lvl1pPr marL="0" indent="0" algn="ctr">
              <a:buNone/>
              <a:defRPr sz="4000">
                <a:latin typeface="拾陆字濑户2.0-1" pitchFamily="2" charset="-128"/>
                <a:ea typeface="拾陆字濑户2.0-1" pitchFamily="2" charset="-128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【2-</a:t>
            </a:r>
            <a:r>
              <a:rPr lang="zh-CN" altLang="en-US" dirty="0"/>
              <a:t>故事名称</a:t>
            </a:r>
            <a:r>
              <a:rPr lang="en-US" altLang="zh-CN" dirty="0"/>
              <a:t>】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E87CA6-FCF7-28EB-6A62-1DC8D49FB836}"/>
              </a:ext>
            </a:extLst>
          </p:cNvPr>
          <p:cNvSpPr/>
          <p:nvPr userDrawn="1"/>
        </p:nvSpPr>
        <p:spPr>
          <a:xfrm>
            <a:off x="0" y="0"/>
            <a:ext cx="12192000" cy="595745"/>
          </a:xfrm>
          <a:prstGeom prst="rect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4400" b="1" dirty="0">
              <a:latin typeface="HanziPen TC" panose="03000300000000000000" pitchFamily="66" charset="-120"/>
              <a:ea typeface="HanziPen TC" panose="03000300000000000000" pitchFamily="66" charset="-120"/>
            </a:endParaRPr>
          </a:p>
        </p:txBody>
      </p:sp>
      <p:pic>
        <p:nvPicPr>
          <p:cNvPr id="12" name="Picture 11" descr="A blue and pink logo&#10;&#10;AI-generated content may be incorrect.">
            <a:extLst>
              <a:ext uri="{FF2B5EF4-FFF2-40B4-BE49-F238E27FC236}">
                <a16:creationId xmlns:a16="http://schemas.microsoft.com/office/drawing/2014/main" id="{6A722A87-C5D2-045A-7885-1E3F00C0285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90778" y="392763"/>
            <a:ext cx="3763545" cy="212127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AD4EC5E-997E-4D35-262C-A19FE50909AF}"/>
              </a:ext>
            </a:extLst>
          </p:cNvPr>
          <p:cNvSpPr txBox="1"/>
          <p:nvPr userDrawn="1"/>
        </p:nvSpPr>
        <p:spPr>
          <a:xfrm>
            <a:off x="5777345" y="6194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600" b="1" dirty="0" err="1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老师版</a:t>
            </a:r>
            <a:endParaRPr lang="en-US" sz="3600" b="1" dirty="0">
              <a:solidFill>
                <a:schemeClr val="bg1"/>
              </a:solidFill>
              <a:latin typeface="HanziPen SC" panose="03000300000000000000" pitchFamily="66" charset="-122"/>
              <a:ea typeface="HanziPen SC" panose="03000300000000000000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9034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7F7DB-EADE-9A5E-4DAB-9338024CD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3DD8-8295-224D-9C05-F19B41D494A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CFAEDD-236D-C531-41CE-4D72218B6547}"/>
              </a:ext>
            </a:extLst>
          </p:cNvPr>
          <p:cNvSpPr/>
          <p:nvPr userDrawn="1"/>
        </p:nvSpPr>
        <p:spPr>
          <a:xfrm>
            <a:off x="0" y="0"/>
            <a:ext cx="12192000" cy="595745"/>
          </a:xfrm>
          <a:prstGeom prst="rect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9712EE-623E-F3AA-CFDB-1713834D941F}"/>
              </a:ext>
            </a:extLst>
          </p:cNvPr>
          <p:cNvSpPr txBox="1"/>
          <p:nvPr userDrawn="1"/>
        </p:nvSpPr>
        <p:spPr>
          <a:xfrm>
            <a:off x="436415" y="139198"/>
            <a:ext cx="88599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 err="1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连词成句</a:t>
            </a:r>
            <a:r>
              <a:rPr lang="zh-CN" altLang="en-US" sz="2400" b="1" dirty="0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  </a:t>
            </a:r>
            <a:r>
              <a:rPr lang="en-US" altLang="zh-CN" sz="2400" b="1" dirty="0">
                <a:solidFill>
                  <a:schemeClr val="bg1"/>
                </a:solidFill>
                <a:latin typeface="HanziPen TC" panose="03000300000000000000" pitchFamily="66" charset="-120"/>
                <a:ea typeface="HanziPen TC" panose="03000300000000000000" pitchFamily="66" charset="-120"/>
              </a:rPr>
              <a:t>U</a:t>
            </a:r>
            <a:r>
              <a:rPr lang="en-US" altLang="zh-TW" sz="2400" b="1" dirty="0">
                <a:solidFill>
                  <a:schemeClr val="bg1"/>
                </a:solidFill>
                <a:latin typeface="HanziPen TC" panose="03000300000000000000" pitchFamily="66" charset="-120"/>
                <a:ea typeface="HanziPen TC" panose="03000300000000000000" pitchFamily="66" charset="-120"/>
              </a:rPr>
              <a:t>njumble Sentences</a:t>
            </a:r>
            <a:endParaRPr lang="en-US" sz="2400" b="1" dirty="0">
              <a:solidFill>
                <a:schemeClr val="bg1"/>
              </a:solidFill>
              <a:latin typeface="HanziPen TC" panose="03000300000000000000" pitchFamily="66" charset="-120"/>
              <a:ea typeface="HanziPen TC" panose="03000300000000000000" pitchFamily="66" charset="-120"/>
            </a:endParaRP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612B8907-582D-AFBD-B0D4-39C16CAD29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6414" y="989095"/>
            <a:ext cx="9408626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439773A4-58AB-4831-2FF3-074B295C3BE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6414" y="2021217"/>
            <a:ext cx="9408626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4D3716A-541F-D8B7-7877-0FF5A52C1C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414" y="3053339"/>
            <a:ext cx="9408626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EDF0B9F0-6619-3F47-4FB0-5AD1142BE2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6414" y="4085461"/>
            <a:ext cx="9408626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8069024D-34F5-5A97-F8BC-A3C8DB1785B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6414" y="5117584"/>
            <a:ext cx="9408626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pic>
        <p:nvPicPr>
          <p:cNvPr id="15" name="Picture 14" descr="A cartoon of a cat holding a bag of coins&#10;&#10;AI-generated content may be incorrect.">
            <a:extLst>
              <a:ext uri="{FF2B5EF4-FFF2-40B4-BE49-F238E27FC236}">
                <a16:creationId xmlns:a16="http://schemas.microsoft.com/office/drawing/2014/main" id="{2988A75D-2C2C-69EE-73CB-D24678FCAD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73600" y="2233953"/>
            <a:ext cx="2437119" cy="2437119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23A3DB-A89D-59B5-E943-AFF2E00D2F9C}"/>
              </a:ext>
            </a:extLst>
          </p:cNvPr>
          <p:cNvCxnSpPr/>
          <p:nvPr userDrawn="1"/>
        </p:nvCxnSpPr>
        <p:spPr>
          <a:xfrm>
            <a:off x="690880" y="1910080"/>
            <a:ext cx="9154160" cy="0"/>
          </a:xfrm>
          <a:prstGeom prst="line">
            <a:avLst/>
          </a:prstGeom>
          <a:ln w="12700">
            <a:solidFill>
              <a:srgbClr val="00A0E9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6163CC1-2C6C-B08E-600C-FEDE8C9D725A}"/>
              </a:ext>
            </a:extLst>
          </p:cNvPr>
          <p:cNvCxnSpPr/>
          <p:nvPr userDrawn="1"/>
        </p:nvCxnSpPr>
        <p:spPr>
          <a:xfrm>
            <a:off x="690880" y="2938780"/>
            <a:ext cx="9154160" cy="0"/>
          </a:xfrm>
          <a:prstGeom prst="line">
            <a:avLst/>
          </a:prstGeom>
          <a:ln w="12700">
            <a:solidFill>
              <a:srgbClr val="00A0E9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750FA3-1B3C-7882-68E4-571D4610ED79}"/>
              </a:ext>
            </a:extLst>
          </p:cNvPr>
          <p:cNvCxnSpPr/>
          <p:nvPr userDrawn="1"/>
        </p:nvCxnSpPr>
        <p:spPr>
          <a:xfrm>
            <a:off x="690880" y="3967480"/>
            <a:ext cx="9154160" cy="0"/>
          </a:xfrm>
          <a:prstGeom prst="line">
            <a:avLst/>
          </a:prstGeom>
          <a:ln w="12700">
            <a:solidFill>
              <a:srgbClr val="00A0E9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48F5A8-862A-0A16-02D9-9A9865A60EBB}"/>
              </a:ext>
            </a:extLst>
          </p:cNvPr>
          <p:cNvCxnSpPr/>
          <p:nvPr userDrawn="1"/>
        </p:nvCxnSpPr>
        <p:spPr>
          <a:xfrm>
            <a:off x="690880" y="5016500"/>
            <a:ext cx="9154160" cy="0"/>
          </a:xfrm>
          <a:prstGeom prst="line">
            <a:avLst/>
          </a:prstGeom>
          <a:ln w="12700">
            <a:solidFill>
              <a:srgbClr val="00A0E9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BF03349-3A69-FA44-814F-EE3CC160E56C}"/>
              </a:ext>
            </a:extLst>
          </p:cNvPr>
          <p:cNvCxnSpPr/>
          <p:nvPr userDrawn="1"/>
        </p:nvCxnSpPr>
        <p:spPr>
          <a:xfrm>
            <a:off x="690880" y="6065520"/>
            <a:ext cx="9154160" cy="0"/>
          </a:xfrm>
          <a:prstGeom prst="line">
            <a:avLst/>
          </a:prstGeom>
          <a:ln w="12700">
            <a:solidFill>
              <a:srgbClr val="00A0E9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697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A8B5A6-EE76-3C1C-9661-E1196F6AE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BF82-BF1C-DA4C-B185-5209CB25CE5A}" type="datetimeFigureOut">
              <a:rPr lang="en-US" smtClean="0"/>
              <a:t>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6B431A-4D37-86B7-A84B-C3FB1B5A5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90DD0C-A728-76B6-1227-DBC82E6C4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3DD8-8295-224D-9C05-F19B41D49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5632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D29ED-60B4-1832-A63D-465F4A673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132A3C-3932-F7AC-7C4C-554025D77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ED863D-88FE-FF86-C269-50822A620F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0CF0B4-325F-1FC6-35FD-B8ED2EF9AA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0DAB3C-FAB8-8DF0-D8F7-11BEB17BC9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ECCAC9-060E-F072-F707-E40258698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BF82-BF1C-DA4C-B185-5209CB25CE5A}" type="datetimeFigureOut">
              <a:rPr lang="en-US" smtClean="0"/>
              <a:t>2/17/25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F5DBC3-B20B-BA61-4C12-275461E73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C4D3D1-4138-2CE7-EABF-1F9244AB6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3DD8-8295-224D-9C05-F19B41D49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1038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A5EF7-D7B4-6643-ECD4-48872573E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7FC3DC-934A-5F5F-F2AA-50C3C8777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BF82-BF1C-DA4C-B185-5209CB25CE5A}" type="datetimeFigureOut">
              <a:rPr lang="en-US" smtClean="0"/>
              <a:t>2/17/25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BDAE47-05CC-9478-7EB0-3BF705BEF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39C165-DD6F-03B7-CCD6-6B6DEFEE7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3DD8-8295-224D-9C05-F19B41D49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625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2919D-7932-B50A-1BA4-1AD7858E6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BFC7E-2465-E331-F8A7-D60A11C4C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BD86FC-6F57-8E1F-8A6A-C91F685F8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E0F17D-D436-E2AC-35C7-647B4F31B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BF82-BF1C-DA4C-B185-5209CB25CE5A}" type="datetimeFigureOut">
              <a:rPr lang="en-US" smtClean="0"/>
              <a:t>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9F1681-AE02-90D4-339F-FC8AF5BE3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F6DE72-7A3C-9D63-F54D-9EFBBCB1B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3DD8-8295-224D-9C05-F19B41D49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825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A2981-90F5-D95C-658F-475FE769C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B93994-DBAC-7834-DE32-17CA1D0025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043AF7-9368-843B-41AA-C2B28B5525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C8BBDE-E34E-DAB9-9385-2AF5E1983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BF82-BF1C-DA4C-B185-5209CB25CE5A}" type="datetimeFigureOut">
              <a:rPr lang="en-US" smtClean="0"/>
              <a:t>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E5312D-F9B1-87D6-BC8A-A18613057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62A5DF-CBA3-731E-DAC1-4CE6BE5A1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3DD8-8295-224D-9C05-F19B41D49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310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402FB-C659-471D-F86A-3D5AD7F56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9F45B6-AFF0-69B6-5865-1246407C4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58057-2AB1-AA7C-3F92-1DF266CA0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BF82-BF1C-DA4C-B185-5209CB25CE5A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6322D-DF19-9FD6-414A-20FCD084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CF93A-A29B-26B6-846B-AA57D7ADD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3DD8-8295-224D-9C05-F19B41D49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3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6C09BB-CC14-2843-6CCA-DE451C6238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7390EC-AB23-31D5-46C3-3DA05C678D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0E995-C253-DDF7-2C04-D8F53832A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BF82-BF1C-DA4C-B185-5209CB25CE5A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4B875-0AB2-4A3D-D2C5-C5080ABB2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2C930-A43C-C500-531D-E36048147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3DD8-8295-224D-9C05-F19B41D49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522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AA762-E791-E8D3-EB3F-11CDAC6AC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BF82-BF1C-DA4C-B185-5209CB25CE5A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F3C30-C3E3-5DBA-C070-5525C690A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98392-07D0-B0DD-865D-A5CF3A1B2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3DD8-8295-224D-9C05-F19B41D494AA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Cartoon characters with a black background&#10;&#10;AI-generated content may be incorrect.">
            <a:extLst>
              <a:ext uri="{FF2B5EF4-FFF2-40B4-BE49-F238E27FC236}">
                <a16:creationId xmlns:a16="http://schemas.microsoft.com/office/drawing/2014/main" id="{B4E9DA00-3265-DDCB-FC1A-AF29754FE7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7207" y="1094508"/>
            <a:ext cx="4966652" cy="466898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60ACD9B-8547-CF02-9481-5626C45EAE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53859" y="2278329"/>
            <a:ext cx="6208220" cy="1028700"/>
          </a:xfrm>
        </p:spPr>
        <p:txBody>
          <a:bodyPr>
            <a:normAutofit/>
          </a:bodyPr>
          <a:lstStyle>
            <a:lvl1pPr marL="0" indent="0" algn="ctr">
              <a:buNone/>
              <a:defRPr sz="4800">
                <a:latin typeface="拾陆字濑户2.0-1" pitchFamily="2" charset="-128"/>
                <a:ea typeface="拾陆字濑户2.0-1" pitchFamily="2" charset="-128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【1-</a:t>
            </a:r>
            <a:r>
              <a:rPr lang="zh-CN" altLang="en-US" dirty="0"/>
              <a:t>第</a:t>
            </a:r>
            <a:r>
              <a:rPr lang="en-US" altLang="zh-CN" dirty="0"/>
              <a:t>X</a:t>
            </a:r>
            <a:r>
              <a:rPr lang="zh-CN" altLang="en-US" dirty="0"/>
              <a:t>卷</a:t>
            </a:r>
            <a:r>
              <a:rPr lang="en-US" altLang="zh-CN" dirty="0"/>
              <a:t>】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C29829A-D032-1B2C-5507-13851CA8E365}"/>
              </a:ext>
            </a:extLst>
          </p:cNvPr>
          <p:cNvGrpSpPr/>
          <p:nvPr userDrawn="1"/>
        </p:nvGrpSpPr>
        <p:grpSpPr>
          <a:xfrm>
            <a:off x="8825345" y="3735856"/>
            <a:ext cx="3241963" cy="2957506"/>
            <a:chOff x="8610600" y="3525520"/>
            <a:chExt cx="3456709" cy="3153410"/>
          </a:xfrm>
        </p:grpSpPr>
        <p:pic>
          <p:nvPicPr>
            <p:cNvPr id="1028" name="Picture 4" descr="哆啦a梦彩色漫画书-哆啦a梦彩色漫画书促销价格、哆啦a梦彩色漫画书品牌- 淘宝">
              <a:extLst>
                <a:ext uri="{FF2B5EF4-FFF2-40B4-BE49-F238E27FC236}">
                  <a16:creationId xmlns:a16="http://schemas.microsoft.com/office/drawing/2014/main" id="{20EB8E5A-63C0-FE5C-E20A-C6066129505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10" t="31028" r="13556" b="5639"/>
            <a:stretch/>
          </p:blipFill>
          <p:spPr bwMode="auto">
            <a:xfrm>
              <a:off x="8610600" y="3783330"/>
              <a:ext cx="3320854" cy="289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8D25DF-5474-8861-CF11-C6D3887EA035}"/>
                </a:ext>
              </a:extLst>
            </p:cNvPr>
            <p:cNvSpPr/>
            <p:nvPr userDrawn="1"/>
          </p:nvSpPr>
          <p:spPr>
            <a:xfrm>
              <a:off x="10778836" y="3525520"/>
              <a:ext cx="1288473" cy="6169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58A8C14D-9C45-3711-624A-D65E757F5D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53858" y="3135983"/>
            <a:ext cx="6208221" cy="1028700"/>
          </a:xfrm>
        </p:spPr>
        <p:txBody>
          <a:bodyPr>
            <a:normAutofit/>
          </a:bodyPr>
          <a:lstStyle>
            <a:lvl1pPr marL="0" indent="0" algn="ctr">
              <a:buNone/>
              <a:defRPr sz="4000">
                <a:latin typeface="拾陆字濑户2.0-1" pitchFamily="2" charset="-128"/>
                <a:ea typeface="拾陆字濑户2.0-1" pitchFamily="2" charset="-128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【2-</a:t>
            </a:r>
            <a:r>
              <a:rPr lang="zh-CN" altLang="en-US" dirty="0"/>
              <a:t>故事名称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E87CA6-FCF7-28EB-6A62-1DC8D49FB836}"/>
              </a:ext>
            </a:extLst>
          </p:cNvPr>
          <p:cNvSpPr/>
          <p:nvPr userDrawn="1"/>
        </p:nvSpPr>
        <p:spPr>
          <a:xfrm>
            <a:off x="0" y="0"/>
            <a:ext cx="12192000" cy="595745"/>
          </a:xfrm>
          <a:prstGeom prst="rect">
            <a:avLst/>
          </a:prstGeom>
          <a:solidFill>
            <a:srgbClr val="F39A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3200" b="1" dirty="0"/>
          </a:p>
        </p:txBody>
      </p:sp>
      <p:pic>
        <p:nvPicPr>
          <p:cNvPr id="12" name="Picture 11" descr="A blue and pink logo&#10;&#10;AI-generated content may be incorrect.">
            <a:extLst>
              <a:ext uri="{FF2B5EF4-FFF2-40B4-BE49-F238E27FC236}">
                <a16:creationId xmlns:a16="http://schemas.microsoft.com/office/drawing/2014/main" id="{6A722A87-C5D2-045A-7885-1E3F00C0285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387355" y="432666"/>
            <a:ext cx="3763545" cy="21212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F60FE9-B5F7-1A31-0A0A-AEB746CBF5EA}"/>
              </a:ext>
            </a:extLst>
          </p:cNvPr>
          <p:cNvSpPr txBox="1"/>
          <p:nvPr userDrawn="1"/>
        </p:nvSpPr>
        <p:spPr>
          <a:xfrm>
            <a:off x="5777345" y="6194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600" b="1" dirty="0" err="1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学生版</a:t>
            </a:r>
            <a:endParaRPr lang="en-US" sz="3600" b="1" dirty="0">
              <a:solidFill>
                <a:schemeClr val="bg1"/>
              </a:solidFill>
              <a:latin typeface="HanziPen SC" panose="03000300000000000000" pitchFamily="66" charset="-122"/>
              <a:ea typeface="HanziPen SC" panose="03000300000000000000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5961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78E16-A24F-9A5C-AEE4-F62AABF10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BF82-BF1C-DA4C-B185-5209CB25CE5A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7BD1BF-8BB6-9829-4735-BDFC674E3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9EE84-7CCD-9AB5-AF51-4A513FDDE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3DD8-8295-224D-9C05-F19B41D494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4019C0-1A4A-060C-7881-7EA55907A0F8}"/>
              </a:ext>
            </a:extLst>
          </p:cNvPr>
          <p:cNvSpPr/>
          <p:nvPr userDrawn="1"/>
        </p:nvSpPr>
        <p:spPr>
          <a:xfrm>
            <a:off x="0" y="0"/>
            <a:ext cx="12192000" cy="595745"/>
          </a:xfrm>
          <a:prstGeom prst="rect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blue and pink logo&#10;&#10;AI-generated content may be incorrect.">
            <a:extLst>
              <a:ext uri="{FF2B5EF4-FFF2-40B4-BE49-F238E27FC236}">
                <a16:creationId xmlns:a16="http://schemas.microsoft.com/office/drawing/2014/main" id="{7E5BFA47-8866-BF7F-DC6B-38643C9A50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88375" y="-164786"/>
            <a:ext cx="1644298" cy="9267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63B5FD-954D-68F7-D0BF-061250C80BE7}"/>
              </a:ext>
            </a:extLst>
          </p:cNvPr>
          <p:cNvSpPr txBox="1"/>
          <p:nvPr userDrawn="1"/>
        </p:nvSpPr>
        <p:spPr>
          <a:xfrm>
            <a:off x="436415" y="139198"/>
            <a:ext cx="88599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 err="1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漫画字本与生词</a:t>
            </a:r>
            <a:r>
              <a:rPr lang="zh-TW" altLang="en-US" sz="2400" b="1" dirty="0">
                <a:solidFill>
                  <a:schemeClr val="bg1"/>
                </a:solidFill>
                <a:latin typeface="HanziPen TC" panose="03000300000000000000" pitchFamily="66" charset="-120"/>
                <a:ea typeface="HanziPen TC" panose="03000300000000000000" pitchFamily="66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latin typeface="HanziPen TC" panose="03000300000000000000" pitchFamily="66" charset="-120"/>
                <a:ea typeface="HanziPen TC" panose="03000300000000000000" pitchFamily="66" charset="-120"/>
              </a:rPr>
              <a:t> Comic Script &amp;</a:t>
            </a:r>
            <a:r>
              <a:rPr lang="zh-TW" altLang="en-US" sz="2400" b="1" dirty="0">
                <a:solidFill>
                  <a:schemeClr val="bg1"/>
                </a:solidFill>
                <a:latin typeface="HanziPen TC" panose="03000300000000000000" pitchFamily="66" charset="-120"/>
                <a:ea typeface="HanziPen TC" panose="03000300000000000000" pitchFamily="66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latin typeface="HanziPen TC" panose="03000300000000000000" pitchFamily="66" charset="-120"/>
                <a:ea typeface="HanziPen TC" panose="03000300000000000000" pitchFamily="66" charset="-120"/>
              </a:rPr>
              <a:t>Vocabulary</a:t>
            </a:r>
            <a:endParaRPr lang="en-US" sz="2400" b="1" dirty="0">
              <a:solidFill>
                <a:schemeClr val="bg1"/>
              </a:solidFill>
              <a:latin typeface="HanziPen TC" panose="03000300000000000000" pitchFamily="66" charset="-120"/>
              <a:ea typeface="HanziPen TC" panose="03000300000000000000" pitchFamily="66" charset="-120"/>
            </a:endParaRP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E7A017C2-5918-9CAE-CB42-5B52D3975E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6415" y="1191696"/>
            <a:ext cx="5659585" cy="595745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8392575A-90BB-BAD8-A625-493DD88D54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6415" y="1910660"/>
            <a:ext cx="5659585" cy="595745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1922EC38-5B84-05F1-65CE-4FABC42FFF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415" y="2612369"/>
            <a:ext cx="5659585" cy="595745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D0D9F84-C47C-9CE3-05CC-EF1F3140E3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6415" y="3313445"/>
            <a:ext cx="5659585" cy="595745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50C32B1-7165-1091-34A8-93F1A02EFA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6415" y="4039138"/>
            <a:ext cx="5659585" cy="595745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DDC00FFA-B8B4-1A25-CCBA-B4C31EB75E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6415" y="4764831"/>
            <a:ext cx="5659585" cy="595745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8702D4C6-98E2-EB44-7DBD-E65E2334EA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6415" y="5490524"/>
            <a:ext cx="5659585" cy="595745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D1737717-FB98-7104-69B6-CDDE47EF494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99907" y="1136276"/>
            <a:ext cx="1413163" cy="365125"/>
          </a:xfrm>
        </p:spPr>
        <p:txBody>
          <a:bodyPr anchor="ctr">
            <a:noAutofit/>
          </a:bodyPr>
          <a:lstStyle>
            <a:lvl1pPr marL="0" indent="0" algn="l">
              <a:buNone/>
              <a:defRPr sz="1600" b="0" i="0">
                <a:latin typeface="ToneOZ-Pinyin-Kai-Traditional" panose="03000500000000000000" pitchFamily="66" charset="-128"/>
                <a:ea typeface="ToneOZ-Pinyin-Kai-Traditional" panose="03000500000000000000" pitchFamily="66" charset="-128"/>
                <a:cs typeface="ToneOZ-Pinyin-Kai-Traditional" panose="03000500000000000000" pitchFamily="66" charset="-128"/>
              </a:defRPr>
            </a:lvl1pPr>
          </a:lstStyle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zh-CN" sz="1800" kern="100" dirty="0">
                <a:effectLst/>
                <a:latin typeface="Aptos" panose="020B0004020202020204" pitchFamily="34" charset="0"/>
                <a:ea typeface="ToneOZ-Pinyin-Kai-Traditional" panose="03000500000000000000" pitchFamily="66" charset="-128"/>
                <a:cs typeface="Times New Roman" panose="02020603050405020304" pitchFamily="18" charset="0"/>
              </a:rPr>
              <a:t>看起来</a:t>
            </a: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C21D4A81-542A-A3BA-0980-A214CF728D3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99907" y="1491992"/>
            <a:ext cx="1413163" cy="365125"/>
          </a:xfrm>
        </p:spPr>
        <p:txBody>
          <a:bodyPr anchor="ctr">
            <a:noAutofit/>
          </a:bodyPr>
          <a:lstStyle>
            <a:lvl1pPr marL="0" indent="0" algn="l">
              <a:buNone/>
              <a:defRPr sz="1600" b="0" i="0">
                <a:latin typeface="ToneOZ-Pinyin-Kai-Traditional" panose="03000500000000000000" pitchFamily="66" charset="-128"/>
                <a:ea typeface="ToneOZ-Pinyin-Kai-Traditional" panose="03000500000000000000" pitchFamily="66" charset="-128"/>
                <a:cs typeface="ToneOZ-Pinyin-Kai-Traditional" panose="03000500000000000000" pitchFamily="66" charset="-128"/>
              </a:defRPr>
            </a:lvl1pPr>
          </a:lstStyle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zh-CN" sz="1800" kern="100" dirty="0">
                <a:effectLst/>
                <a:latin typeface="Aptos" panose="020B0004020202020204" pitchFamily="34" charset="0"/>
                <a:ea typeface="ToneOZ-Pinyin-Kai-Traditional" panose="03000500000000000000" pitchFamily="66" charset="-128"/>
                <a:cs typeface="Times New Roman" panose="02020603050405020304" pitchFamily="18" charset="0"/>
              </a:rPr>
              <a:t>看起来</a:t>
            </a: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C478B92A-CBFF-7344-BC9D-4C859D884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99907" y="1870069"/>
            <a:ext cx="1413163" cy="365125"/>
          </a:xfrm>
        </p:spPr>
        <p:txBody>
          <a:bodyPr anchor="ctr">
            <a:noAutofit/>
          </a:bodyPr>
          <a:lstStyle>
            <a:lvl1pPr marL="0" indent="0" algn="l">
              <a:buNone/>
              <a:defRPr sz="1600" b="0" i="0">
                <a:latin typeface="ToneOZ-Pinyin-Kai-Traditional" panose="03000500000000000000" pitchFamily="66" charset="-128"/>
                <a:ea typeface="ToneOZ-Pinyin-Kai-Traditional" panose="03000500000000000000" pitchFamily="66" charset="-128"/>
                <a:cs typeface="ToneOZ-Pinyin-Kai-Traditional" panose="03000500000000000000" pitchFamily="66" charset="-128"/>
              </a:defRPr>
            </a:lvl1pPr>
          </a:lstStyle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zh-CN" sz="1800" kern="100" dirty="0">
                <a:effectLst/>
                <a:latin typeface="Aptos" panose="020B0004020202020204" pitchFamily="34" charset="0"/>
                <a:ea typeface="ToneOZ-Pinyin-Kai-Traditional" panose="03000500000000000000" pitchFamily="66" charset="-128"/>
                <a:cs typeface="Times New Roman" panose="02020603050405020304" pitchFamily="18" charset="0"/>
              </a:rPr>
              <a:t>看起来</a:t>
            </a: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4C09B09A-6306-74CB-02DF-3CE094E19EF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99907" y="2225785"/>
            <a:ext cx="1413163" cy="365125"/>
          </a:xfrm>
        </p:spPr>
        <p:txBody>
          <a:bodyPr anchor="ctr">
            <a:noAutofit/>
          </a:bodyPr>
          <a:lstStyle>
            <a:lvl1pPr marL="0" indent="0" algn="l">
              <a:buNone/>
              <a:defRPr sz="1600" b="0" i="0">
                <a:latin typeface="ToneOZ-Pinyin-Kai-Traditional" panose="03000500000000000000" pitchFamily="66" charset="-128"/>
                <a:ea typeface="ToneOZ-Pinyin-Kai-Traditional" panose="03000500000000000000" pitchFamily="66" charset="-128"/>
                <a:cs typeface="ToneOZ-Pinyin-Kai-Traditional" panose="03000500000000000000" pitchFamily="66" charset="-128"/>
              </a:defRPr>
            </a:lvl1pPr>
          </a:lstStyle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zh-CN" sz="1800" kern="100" dirty="0">
                <a:effectLst/>
                <a:latin typeface="Aptos" panose="020B0004020202020204" pitchFamily="34" charset="0"/>
                <a:ea typeface="ToneOZ-Pinyin-Kai-Traditional" panose="03000500000000000000" pitchFamily="66" charset="-128"/>
                <a:cs typeface="Times New Roman" panose="02020603050405020304" pitchFamily="18" charset="0"/>
              </a:rPr>
              <a:t>看起来</a:t>
            </a: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1012A154-A4F3-3F86-105E-A3147FC0B71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99907" y="2578675"/>
            <a:ext cx="1413163" cy="365125"/>
          </a:xfrm>
        </p:spPr>
        <p:txBody>
          <a:bodyPr anchor="ctr">
            <a:noAutofit/>
          </a:bodyPr>
          <a:lstStyle>
            <a:lvl1pPr marL="0" indent="0" algn="l">
              <a:buNone/>
              <a:defRPr sz="1600" b="0" i="0">
                <a:latin typeface="ToneOZ-Pinyin-Kai-Traditional" panose="03000500000000000000" pitchFamily="66" charset="-128"/>
                <a:ea typeface="ToneOZ-Pinyin-Kai-Traditional" panose="03000500000000000000" pitchFamily="66" charset="-128"/>
                <a:cs typeface="ToneOZ-Pinyin-Kai-Traditional" panose="03000500000000000000" pitchFamily="66" charset="-128"/>
              </a:defRPr>
            </a:lvl1pPr>
          </a:lstStyle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zh-CN" sz="1800" kern="100" dirty="0">
                <a:effectLst/>
                <a:latin typeface="Aptos" panose="020B0004020202020204" pitchFamily="34" charset="0"/>
                <a:ea typeface="ToneOZ-Pinyin-Kai-Traditional" panose="03000500000000000000" pitchFamily="66" charset="-128"/>
                <a:cs typeface="Times New Roman" panose="02020603050405020304" pitchFamily="18" charset="0"/>
              </a:rPr>
              <a:t>看起来</a:t>
            </a: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8E10CE7-9259-209E-BA52-373F24AB4ED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99907" y="2934391"/>
            <a:ext cx="1413163" cy="365125"/>
          </a:xfrm>
        </p:spPr>
        <p:txBody>
          <a:bodyPr anchor="ctr">
            <a:noAutofit/>
          </a:bodyPr>
          <a:lstStyle>
            <a:lvl1pPr marL="0" indent="0" algn="l">
              <a:buNone/>
              <a:defRPr sz="1600" b="0" i="0">
                <a:latin typeface="ToneOZ-Pinyin-Kai-Traditional" panose="03000500000000000000" pitchFamily="66" charset="-128"/>
                <a:ea typeface="ToneOZ-Pinyin-Kai-Traditional" panose="03000500000000000000" pitchFamily="66" charset="-128"/>
                <a:cs typeface="ToneOZ-Pinyin-Kai-Traditional" panose="03000500000000000000" pitchFamily="66" charset="-128"/>
              </a:defRPr>
            </a:lvl1pPr>
          </a:lstStyle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zh-CN" sz="1800" kern="100" dirty="0">
                <a:effectLst/>
                <a:latin typeface="Aptos" panose="020B0004020202020204" pitchFamily="34" charset="0"/>
                <a:ea typeface="ToneOZ-Pinyin-Kai-Traditional" panose="03000500000000000000" pitchFamily="66" charset="-128"/>
                <a:cs typeface="Times New Roman" panose="02020603050405020304" pitchFamily="18" charset="0"/>
              </a:rPr>
              <a:t>看起来</a:t>
            </a: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D24704E4-023D-8000-7627-CA4B8DAA770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99907" y="3301554"/>
            <a:ext cx="1413163" cy="365125"/>
          </a:xfrm>
        </p:spPr>
        <p:txBody>
          <a:bodyPr anchor="ctr">
            <a:noAutofit/>
          </a:bodyPr>
          <a:lstStyle>
            <a:lvl1pPr marL="0" indent="0" algn="l">
              <a:buNone/>
              <a:defRPr sz="1600" b="0" i="0">
                <a:latin typeface="ToneOZ-Pinyin-Kai-Traditional" panose="03000500000000000000" pitchFamily="66" charset="-128"/>
                <a:ea typeface="ToneOZ-Pinyin-Kai-Traditional" panose="03000500000000000000" pitchFamily="66" charset="-128"/>
                <a:cs typeface="ToneOZ-Pinyin-Kai-Traditional" panose="03000500000000000000" pitchFamily="66" charset="-128"/>
              </a:defRPr>
            </a:lvl1pPr>
          </a:lstStyle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zh-CN" sz="1800" kern="100" dirty="0">
                <a:effectLst/>
                <a:latin typeface="Aptos" panose="020B0004020202020204" pitchFamily="34" charset="0"/>
                <a:ea typeface="ToneOZ-Pinyin-Kai-Traditional" panose="03000500000000000000" pitchFamily="66" charset="-128"/>
                <a:cs typeface="Times New Roman" panose="02020603050405020304" pitchFamily="18" charset="0"/>
              </a:rPr>
              <a:t>看起来</a:t>
            </a: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6495A371-BA5D-23C7-7158-96375B85786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99907" y="3657270"/>
            <a:ext cx="1413163" cy="365125"/>
          </a:xfrm>
        </p:spPr>
        <p:txBody>
          <a:bodyPr anchor="ctr">
            <a:noAutofit/>
          </a:bodyPr>
          <a:lstStyle>
            <a:lvl1pPr marL="0" indent="0" algn="l">
              <a:buNone/>
              <a:defRPr sz="1600" b="0" i="0">
                <a:latin typeface="ToneOZ-Pinyin-Kai-Traditional" panose="03000500000000000000" pitchFamily="66" charset="-128"/>
                <a:ea typeface="ToneOZ-Pinyin-Kai-Traditional" panose="03000500000000000000" pitchFamily="66" charset="-128"/>
                <a:cs typeface="ToneOZ-Pinyin-Kai-Traditional" panose="03000500000000000000" pitchFamily="66" charset="-128"/>
              </a:defRPr>
            </a:lvl1pPr>
          </a:lstStyle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zh-CN" sz="1800" kern="100" dirty="0">
                <a:effectLst/>
                <a:latin typeface="Aptos" panose="020B0004020202020204" pitchFamily="34" charset="0"/>
                <a:ea typeface="ToneOZ-Pinyin-Kai-Traditional" panose="03000500000000000000" pitchFamily="66" charset="-128"/>
                <a:cs typeface="Times New Roman" panose="02020603050405020304" pitchFamily="18" charset="0"/>
              </a:rPr>
              <a:t>看起来</a:t>
            </a: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C6BF7685-19B8-E059-A451-CEABFEE0A6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99907" y="4012005"/>
            <a:ext cx="1413163" cy="365125"/>
          </a:xfrm>
        </p:spPr>
        <p:txBody>
          <a:bodyPr anchor="ctr">
            <a:noAutofit/>
          </a:bodyPr>
          <a:lstStyle>
            <a:lvl1pPr marL="0" indent="0" algn="l">
              <a:buNone/>
              <a:defRPr sz="1600" b="0" i="0">
                <a:latin typeface="ToneOZ-Pinyin-Kai-Traditional" panose="03000500000000000000" pitchFamily="66" charset="-128"/>
                <a:ea typeface="ToneOZ-Pinyin-Kai-Traditional" panose="03000500000000000000" pitchFamily="66" charset="-128"/>
                <a:cs typeface="ToneOZ-Pinyin-Kai-Traditional" panose="03000500000000000000" pitchFamily="66" charset="-128"/>
              </a:defRPr>
            </a:lvl1pPr>
          </a:lstStyle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zh-CN" sz="1800" kern="100" dirty="0">
                <a:effectLst/>
                <a:latin typeface="Aptos" panose="020B0004020202020204" pitchFamily="34" charset="0"/>
                <a:ea typeface="ToneOZ-Pinyin-Kai-Traditional" panose="03000500000000000000" pitchFamily="66" charset="-128"/>
                <a:cs typeface="Times New Roman" panose="02020603050405020304" pitchFamily="18" charset="0"/>
              </a:rPr>
              <a:t>看起来</a:t>
            </a: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1C4F92B3-F2CC-CC83-8CE5-4622DFDEC9D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99907" y="4367721"/>
            <a:ext cx="1413163" cy="365125"/>
          </a:xfrm>
        </p:spPr>
        <p:txBody>
          <a:bodyPr anchor="ctr">
            <a:noAutofit/>
          </a:bodyPr>
          <a:lstStyle>
            <a:lvl1pPr marL="0" indent="0" algn="l">
              <a:buNone/>
              <a:defRPr sz="1600" b="0" i="0">
                <a:latin typeface="ToneOZ-Pinyin-Kai-Traditional" panose="03000500000000000000" pitchFamily="66" charset="-128"/>
                <a:ea typeface="ToneOZ-Pinyin-Kai-Traditional" panose="03000500000000000000" pitchFamily="66" charset="-128"/>
                <a:cs typeface="ToneOZ-Pinyin-Kai-Traditional" panose="03000500000000000000" pitchFamily="66" charset="-128"/>
              </a:defRPr>
            </a:lvl1pPr>
          </a:lstStyle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zh-CN" sz="1800" kern="100" dirty="0">
                <a:effectLst/>
                <a:latin typeface="Aptos" panose="020B0004020202020204" pitchFamily="34" charset="0"/>
                <a:ea typeface="ToneOZ-Pinyin-Kai-Traditional" panose="03000500000000000000" pitchFamily="66" charset="-128"/>
                <a:cs typeface="Times New Roman" panose="02020603050405020304" pitchFamily="18" charset="0"/>
              </a:rPr>
              <a:t>看起来</a:t>
            </a: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0E860FAF-7B00-3010-D608-A2D18C6CF3D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99907" y="4743074"/>
            <a:ext cx="1413163" cy="365125"/>
          </a:xfrm>
        </p:spPr>
        <p:txBody>
          <a:bodyPr anchor="ctr">
            <a:noAutofit/>
          </a:bodyPr>
          <a:lstStyle>
            <a:lvl1pPr marL="0" indent="0" algn="l">
              <a:buNone/>
              <a:defRPr sz="1600" b="0" i="0">
                <a:latin typeface="ToneOZ-Pinyin-Kai-Traditional" panose="03000500000000000000" pitchFamily="66" charset="-128"/>
                <a:ea typeface="ToneOZ-Pinyin-Kai-Traditional" panose="03000500000000000000" pitchFamily="66" charset="-128"/>
                <a:cs typeface="ToneOZ-Pinyin-Kai-Traditional" panose="03000500000000000000" pitchFamily="66" charset="-128"/>
              </a:defRPr>
            </a:lvl1pPr>
          </a:lstStyle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zh-CN" sz="1800" kern="100" dirty="0">
                <a:effectLst/>
                <a:latin typeface="Aptos" panose="020B0004020202020204" pitchFamily="34" charset="0"/>
                <a:ea typeface="ToneOZ-Pinyin-Kai-Traditional" panose="03000500000000000000" pitchFamily="66" charset="-128"/>
                <a:cs typeface="Times New Roman" panose="02020603050405020304" pitchFamily="18" charset="0"/>
              </a:rPr>
              <a:t>看起来</a:t>
            </a: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F0B8875E-24D1-7EE7-00C1-9F492AC2082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99907" y="5098790"/>
            <a:ext cx="1413163" cy="365125"/>
          </a:xfrm>
        </p:spPr>
        <p:txBody>
          <a:bodyPr anchor="ctr">
            <a:noAutofit/>
          </a:bodyPr>
          <a:lstStyle>
            <a:lvl1pPr marL="0" indent="0" algn="l">
              <a:buNone/>
              <a:defRPr sz="1600" b="0" i="0">
                <a:latin typeface="ToneOZ-Pinyin-Kai-Traditional" panose="03000500000000000000" pitchFamily="66" charset="-128"/>
                <a:ea typeface="ToneOZ-Pinyin-Kai-Traditional" panose="03000500000000000000" pitchFamily="66" charset="-128"/>
                <a:cs typeface="ToneOZ-Pinyin-Kai-Traditional" panose="03000500000000000000" pitchFamily="66" charset="-128"/>
              </a:defRPr>
            </a:lvl1pPr>
          </a:lstStyle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zh-CN" sz="1800" kern="100" dirty="0">
                <a:effectLst/>
                <a:latin typeface="Aptos" panose="020B0004020202020204" pitchFamily="34" charset="0"/>
                <a:ea typeface="ToneOZ-Pinyin-Kai-Traditional" panose="03000500000000000000" pitchFamily="66" charset="-128"/>
                <a:cs typeface="Times New Roman" panose="02020603050405020304" pitchFamily="18" charset="0"/>
              </a:rPr>
              <a:t>看起来</a:t>
            </a: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13DAAF67-5795-96BB-FBC1-1C002A6A86C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99907" y="5460320"/>
            <a:ext cx="1413163" cy="365125"/>
          </a:xfrm>
        </p:spPr>
        <p:txBody>
          <a:bodyPr anchor="ctr">
            <a:noAutofit/>
          </a:bodyPr>
          <a:lstStyle>
            <a:lvl1pPr marL="0" indent="0" algn="l">
              <a:buNone/>
              <a:defRPr sz="1600" b="0" i="0">
                <a:latin typeface="ToneOZ-Pinyin-Kai-Traditional" panose="03000500000000000000" pitchFamily="66" charset="-128"/>
                <a:ea typeface="ToneOZ-Pinyin-Kai-Traditional" panose="03000500000000000000" pitchFamily="66" charset="-128"/>
                <a:cs typeface="ToneOZ-Pinyin-Kai-Traditional" panose="03000500000000000000" pitchFamily="66" charset="-128"/>
              </a:defRPr>
            </a:lvl1pPr>
          </a:lstStyle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zh-CN" sz="1800" kern="100" dirty="0">
                <a:effectLst/>
                <a:latin typeface="Aptos" panose="020B0004020202020204" pitchFamily="34" charset="0"/>
                <a:ea typeface="ToneOZ-Pinyin-Kai-Traditional" panose="03000500000000000000" pitchFamily="66" charset="-128"/>
                <a:cs typeface="Times New Roman" panose="02020603050405020304" pitchFamily="18" charset="0"/>
              </a:rPr>
              <a:t>看起来</a:t>
            </a: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643676B3-234B-F4AC-EBB9-605F8DF205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99907" y="5816036"/>
            <a:ext cx="1413163" cy="365125"/>
          </a:xfrm>
        </p:spPr>
        <p:txBody>
          <a:bodyPr anchor="ctr">
            <a:noAutofit/>
          </a:bodyPr>
          <a:lstStyle>
            <a:lvl1pPr marL="0" indent="0" algn="l">
              <a:buNone/>
              <a:defRPr sz="1600" b="0" i="0">
                <a:latin typeface="ToneOZ-Pinyin-Kai-Traditional" panose="03000500000000000000" pitchFamily="66" charset="-128"/>
                <a:ea typeface="ToneOZ-Pinyin-Kai-Traditional" panose="03000500000000000000" pitchFamily="66" charset="-128"/>
                <a:cs typeface="ToneOZ-Pinyin-Kai-Traditional" panose="03000500000000000000" pitchFamily="66" charset="-128"/>
              </a:defRPr>
            </a:lvl1pPr>
          </a:lstStyle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zh-CN" sz="1800" kern="100" dirty="0">
                <a:effectLst/>
                <a:latin typeface="Aptos" panose="020B0004020202020204" pitchFamily="34" charset="0"/>
                <a:ea typeface="ToneOZ-Pinyin-Kai-Traditional" panose="03000500000000000000" pitchFamily="66" charset="-128"/>
                <a:cs typeface="Times New Roman" panose="02020603050405020304" pitchFamily="18" charset="0"/>
              </a:rPr>
              <a:t>看起来</a:t>
            </a: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A6687AE7-9C10-48DC-4372-167AA83C0E5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772401" y="1132987"/>
            <a:ext cx="1413163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 b="0" i="0">
                <a:latin typeface="AR StdKaiZuinn Md" panose="020B0602010101010101" pitchFamily="34" charset="-120"/>
                <a:ea typeface="AR StdKaiZuinn Md" panose="020B0602010101010101" pitchFamily="34" charset="-120"/>
                <a:cs typeface="拾陆字濑户2.0-1" pitchFamily="2" charset="-128"/>
              </a:defRPr>
            </a:lvl1pPr>
          </a:lstStyle>
          <a:p>
            <a:pPr lvl="0"/>
            <a:r>
              <a:rPr lang="zh-CN" sz="1800" dirty="0">
                <a:effectLst/>
                <a:ea typeface="AR StdKaiZuinn Md" panose="020B0602010101010101" pitchFamily="34" charset="-120"/>
                <a:cs typeface="SimSun" panose="02010600030101010101" pitchFamily="2" charset="-122"/>
              </a:rPr>
              <a:t>想不通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41C8FB60-08AD-CEBC-88F3-813989616B1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772401" y="1464361"/>
            <a:ext cx="1413163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 b="0" i="0">
                <a:latin typeface="AR StdKaiZuinn Md" panose="020B0602010101010101" pitchFamily="34" charset="-120"/>
                <a:ea typeface="AR StdKaiZuinn Md" panose="020B0602010101010101" pitchFamily="34" charset="-120"/>
                <a:cs typeface="拾陆字濑户2.0-1" pitchFamily="2" charset="-128"/>
              </a:defRPr>
            </a:lvl1pPr>
          </a:lstStyle>
          <a:p>
            <a:pPr lvl="0"/>
            <a:r>
              <a:rPr lang="zh-CN" sz="1800" dirty="0">
                <a:effectLst/>
                <a:ea typeface="AR StdKaiZuinn Md" panose="020B0602010101010101" pitchFamily="34" charset="-120"/>
                <a:cs typeface="SimSun" panose="02010600030101010101" pitchFamily="2" charset="-122"/>
              </a:rPr>
              <a:t>想不通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77A032DB-B97F-11EB-F74E-BD85BBC0CC1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772401" y="1880448"/>
            <a:ext cx="1413163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 b="0" i="0">
                <a:latin typeface="AR StdKaiZuinn Md" panose="020B0602010101010101" pitchFamily="34" charset="-120"/>
                <a:ea typeface="AR StdKaiZuinn Md" panose="020B0602010101010101" pitchFamily="34" charset="-120"/>
                <a:cs typeface="拾陆字濑户2.0-1" pitchFamily="2" charset="-128"/>
              </a:defRPr>
            </a:lvl1pPr>
          </a:lstStyle>
          <a:p>
            <a:pPr lvl="0"/>
            <a:r>
              <a:rPr lang="zh-CN" sz="1800" dirty="0">
                <a:effectLst/>
                <a:ea typeface="AR StdKaiZuinn Md" panose="020B0602010101010101" pitchFamily="34" charset="-120"/>
                <a:cs typeface="SimSun" panose="02010600030101010101" pitchFamily="2" charset="-122"/>
              </a:rPr>
              <a:t>想不通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15B6B8CF-69C7-621B-D114-38EAC14E78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72401" y="2211822"/>
            <a:ext cx="1413163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 b="0" i="0">
                <a:latin typeface="AR StdKaiZuinn Md" panose="020B0602010101010101" pitchFamily="34" charset="-120"/>
                <a:ea typeface="AR StdKaiZuinn Md" panose="020B0602010101010101" pitchFamily="34" charset="-120"/>
                <a:cs typeface="拾陆字濑户2.0-1" pitchFamily="2" charset="-128"/>
              </a:defRPr>
            </a:lvl1pPr>
          </a:lstStyle>
          <a:p>
            <a:pPr lvl="0"/>
            <a:r>
              <a:rPr lang="zh-CN" sz="1800" dirty="0">
                <a:effectLst/>
                <a:ea typeface="AR StdKaiZuinn Md" panose="020B0602010101010101" pitchFamily="34" charset="-120"/>
                <a:cs typeface="SimSun" panose="02010600030101010101" pitchFamily="2" charset="-122"/>
              </a:rPr>
              <a:t>想不通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18A0229B-30EA-D75D-E0C4-008248B8AC5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772401" y="2587020"/>
            <a:ext cx="1413163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 b="0" i="0">
                <a:latin typeface="AR StdKaiZuinn Md" panose="020B0602010101010101" pitchFamily="34" charset="-120"/>
                <a:ea typeface="AR StdKaiZuinn Md" panose="020B0602010101010101" pitchFamily="34" charset="-120"/>
                <a:cs typeface="拾陆字濑户2.0-1" pitchFamily="2" charset="-128"/>
              </a:defRPr>
            </a:lvl1pPr>
          </a:lstStyle>
          <a:p>
            <a:pPr lvl="0"/>
            <a:r>
              <a:rPr lang="zh-CN" sz="1800" dirty="0">
                <a:effectLst/>
                <a:ea typeface="AR StdKaiZuinn Md" panose="020B0602010101010101" pitchFamily="34" charset="-120"/>
                <a:cs typeface="SimSun" panose="02010600030101010101" pitchFamily="2" charset="-122"/>
              </a:rPr>
              <a:t>想不通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188EA39F-EB19-6064-600E-E27A023722B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72401" y="2918394"/>
            <a:ext cx="1413163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 b="0" i="0">
                <a:latin typeface="AR StdKaiZuinn Md" panose="020B0602010101010101" pitchFamily="34" charset="-120"/>
                <a:ea typeface="AR StdKaiZuinn Md" panose="020B0602010101010101" pitchFamily="34" charset="-120"/>
                <a:cs typeface="拾陆字濑户2.0-1" pitchFamily="2" charset="-128"/>
              </a:defRPr>
            </a:lvl1pPr>
          </a:lstStyle>
          <a:p>
            <a:pPr lvl="0"/>
            <a:r>
              <a:rPr lang="zh-CN" sz="1800" dirty="0">
                <a:effectLst/>
                <a:ea typeface="AR StdKaiZuinn Md" panose="020B0602010101010101" pitchFamily="34" charset="-120"/>
                <a:cs typeface="SimSun" panose="02010600030101010101" pitchFamily="2" charset="-122"/>
              </a:rPr>
              <a:t>想不通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CEE75B16-F51B-AD0C-EA61-5529C0AFB00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72401" y="3267092"/>
            <a:ext cx="1413163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 b="0" i="0">
                <a:latin typeface="AR StdKaiZuinn Md" panose="020B0602010101010101" pitchFamily="34" charset="-120"/>
                <a:ea typeface="AR StdKaiZuinn Md" panose="020B0602010101010101" pitchFamily="34" charset="-120"/>
                <a:cs typeface="拾陆字濑户2.0-1" pitchFamily="2" charset="-128"/>
              </a:defRPr>
            </a:lvl1pPr>
          </a:lstStyle>
          <a:p>
            <a:pPr lvl="0"/>
            <a:r>
              <a:rPr lang="zh-CN" sz="1800" dirty="0">
                <a:effectLst/>
                <a:ea typeface="AR StdKaiZuinn Md" panose="020B0602010101010101" pitchFamily="34" charset="-120"/>
                <a:cs typeface="SimSun" panose="02010600030101010101" pitchFamily="2" charset="-122"/>
              </a:rPr>
              <a:t>想不通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CBB8DCCA-C5C4-6048-41F3-D9B2736A947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72401" y="3598466"/>
            <a:ext cx="1413163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 b="0" i="0">
                <a:latin typeface="AR StdKaiZuinn Md" panose="020B0602010101010101" pitchFamily="34" charset="-120"/>
                <a:ea typeface="AR StdKaiZuinn Md" panose="020B0602010101010101" pitchFamily="34" charset="-120"/>
                <a:cs typeface="拾陆字濑户2.0-1" pitchFamily="2" charset="-128"/>
              </a:defRPr>
            </a:lvl1pPr>
          </a:lstStyle>
          <a:p>
            <a:pPr lvl="0"/>
            <a:r>
              <a:rPr lang="zh-CN" sz="1800" dirty="0">
                <a:effectLst/>
                <a:ea typeface="AR StdKaiZuinn Md" panose="020B0602010101010101" pitchFamily="34" charset="-120"/>
                <a:cs typeface="SimSun" panose="02010600030101010101" pitchFamily="2" charset="-122"/>
              </a:rPr>
              <a:t>想不通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094402F1-5D22-294E-72B2-0ED1629F045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772401" y="3987934"/>
            <a:ext cx="1413163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 b="0" i="0">
                <a:latin typeface="AR StdKaiZuinn Md" panose="020B0602010101010101" pitchFamily="34" charset="-120"/>
                <a:ea typeface="AR StdKaiZuinn Md" panose="020B0602010101010101" pitchFamily="34" charset="-120"/>
                <a:cs typeface="拾陆字濑户2.0-1" pitchFamily="2" charset="-128"/>
              </a:defRPr>
            </a:lvl1pPr>
          </a:lstStyle>
          <a:p>
            <a:pPr lvl="0"/>
            <a:r>
              <a:rPr lang="zh-CN" sz="1800" dirty="0">
                <a:effectLst/>
                <a:ea typeface="AR StdKaiZuinn Md" panose="020B0602010101010101" pitchFamily="34" charset="-120"/>
                <a:cs typeface="SimSun" panose="02010600030101010101" pitchFamily="2" charset="-122"/>
              </a:rPr>
              <a:t>想不通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BD3A1DF8-8AE9-0B95-2E59-D6AC8BFF3D5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72401" y="4319308"/>
            <a:ext cx="1413163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 b="0" i="0">
                <a:latin typeface="AR StdKaiZuinn Md" panose="020B0602010101010101" pitchFamily="34" charset="-120"/>
                <a:ea typeface="AR StdKaiZuinn Md" panose="020B0602010101010101" pitchFamily="34" charset="-120"/>
                <a:cs typeface="拾陆字濑户2.0-1" pitchFamily="2" charset="-128"/>
              </a:defRPr>
            </a:lvl1pPr>
          </a:lstStyle>
          <a:p>
            <a:pPr lvl="0"/>
            <a:r>
              <a:rPr lang="zh-CN" sz="1800" dirty="0">
                <a:effectLst/>
                <a:ea typeface="AR StdKaiZuinn Md" panose="020B0602010101010101" pitchFamily="34" charset="-120"/>
                <a:cs typeface="SimSun" panose="02010600030101010101" pitchFamily="2" charset="-122"/>
              </a:rPr>
              <a:t>想不通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40E055CB-C910-3A08-F310-4127F390FF8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772401" y="4722257"/>
            <a:ext cx="1413163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 b="0" i="0">
                <a:latin typeface="AR StdKaiZuinn Md" panose="020B0602010101010101" pitchFamily="34" charset="-120"/>
                <a:ea typeface="AR StdKaiZuinn Md" panose="020B0602010101010101" pitchFamily="34" charset="-120"/>
                <a:cs typeface="拾陆字濑户2.0-1" pitchFamily="2" charset="-128"/>
              </a:defRPr>
            </a:lvl1pPr>
          </a:lstStyle>
          <a:p>
            <a:pPr lvl="0"/>
            <a:r>
              <a:rPr lang="zh-CN" sz="1800" dirty="0">
                <a:effectLst/>
                <a:ea typeface="AR StdKaiZuinn Md" panose="020B0602010101010101" pitchFamily="34" charset="-120"/>
                <a:cs typeface="SimSun" panose="02010600030101010101" pitchFamily="2" charset="-122"/>
              </a:rPr>
              <a:t>想不通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7549B32B-EFFF-A240-7065-872AFB08575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772401" y="5053631"/>
            <a:ext cx="1413163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 b="0" i="0">
                <a:latin typeface="AR StdKaiZuinn Md" panose="020B0602010101010101" pitchFamily="34" charset="-120"/>
                <a:ea typeface="AR StdKaiZuinn Md" panose="020B0602010101010101" pitchFamily="34" charset="-120"/>
                <a:cs typeface="拾陆字濑户2.0-1" pitchFamily="2" charset="-128"/>
              </a:defRPr>
            </a:lvl1pPr>
          </a:lstStyle>
          <a:p>
            <a:pPr lvl="0"/>
            <a:r>
              <a:rPr lang="zh-CN" sz="1800" dirty="0">
                <a:effectLst/>
                <a:ea typeface="AR StdKaiZuinn Md" panose="020B0602010101010101" pitchFamily="34" charset="-120"/>
                <a:cs typeface="SimSun" panose="02010600030101010101" pitchFamily="2" charset="-122"/>
              </a:rPr>
              <a:t>想不通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3" name="Text Placeholder 13">
            <a:extLst>
              <a:ext uri="{FF2B5EF4-FFF2-40B4-BE49-F238E27FC236}">
                <a16:creationId xmlns:a16="http://schemas.microsoft.com/office/drawing/2014/main" id="{5625F232-08FD-13D7-54F6-0B2B9920F35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772401" y="5441967"/>
            <a:ext cx="1413163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 b="0" i="0">
                <a:latin typeface="AR StdKaiZuinn Md" panose="020B0602010101010101" pitchFamily="34" charset="-120"/>
                <a:ea typeface="AR StdKaiZuinn Md" panose="020B0602010101010101" pitchFamily="34" charset="-120"/>
                <a:cs typeface="拾陆字濑户2.0-1" pitchFamily="2" charset="-128"/>
              </a:defRPr>
            </a:lvl1pPr>
          </a:lstStyle>
          <a:p>
            <a:pPr lvl="0"/>
            <a:r>
              <a:rPr lang="zh-CN" sz="1800" dirty="0">
                <a:effectLst/>
                <a:ea typeface="AR StdKaiZuinn Md" panose="020B0602010101010101" pitchFamily="34" charset="-120"/>
                <a:cs typeface="SimSun" panose="02010600030101010101" pitchFamily="2" charset="-122"/>
              </a:rPr>
              <a:t>想不通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D12835B2-199F-C4F5-181D-C5E3F1971CC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772401" y="5773341"/>
            <a:ext cx="1413163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 b="0" i="0">
                <a:latin typeface="AR StdKaiZuinn Md" panose="020B0602010101010101" pitchFamily="34" charset="-120"/>
                <a:ea typeface="AR StdKaiZuinn Md" panose="020B0602010101010101" pitchFamily="34" charset="-120"/>
                <a:cs typeface="拾陆字濑户2.0-1" pitchFamily="2" charset="-128"/>
              </a:defRPr>
            </a:lvl1pPr>
          </a:lstStyle>
          <a:p>
            <a:pPr lvl="0"/>
            <a:r>
              <a:rPr lang="zh-CN" sz="1800" dirty="0">
                <a:effectLst/>
                <a:ea typeface="AR StdKaiZuinn Md" panose="020B0602010101010101" pitchFamily="34" charset="-120"/>
                <a:cs typeface="SimSun" panose="02010600030101010101" pitchFamily="2" charset="-122"/>
              </a:rPr>
              <a:t>想不通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5" name="Text Placeholder 13">
            <a:extLst>
              <a:ext uri="{FF2B5EF4-FFF2-40B4-BE49-F238E27FC236}">
                <a16:creationId xmlns:a16="http://schemas.microsoft.com/office/drawing/2014/main" id="{33E7F842-08A1-7A9A-8EB4-28BDC5739C3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296400" y="1132986"/>
            <a:ext cx="2736273" cy="365125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0" i="0">
                <a:latin typeface="Kaiti TC" panose="02010600040101010101" pitchFamily="2" charset="-120"/>
                <a:ea typeface="Kaiti TC" panose="02010600040101010101" pitchFamily="2" charset="-120"/>
                <a:cs typeface="拾陆字濑户2.0-1" pitchFamily="2" charset="-128"/>
              </a:defRPr>
            </a:lvl1pPr>
          </a:lstStyle>
          <a:p>
            <a:pPr lvl="0"/>
            <a:r>
              <a:rPr lang="en-US" altLang="zh-TW" dirty="0"/>
              <a:t>[English Meaning]</a:t>
            </a:r>
            <a:endParaRPr lang="en-US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DA9C75D-0FD5-C5FE-8AF7-C510B7550A2C}"/>
              </a:ext>
            </a:extLst>
          </p:cNvPr>
          <p:cNvCxnSpPr/>
          <p:nvPr userDrawn="1"/>
        </p:nvCxnSpPr>
        <p:spPr>
          <a:xfrm>
            <a:off x="436415" y="1077566"/>
            <a:ext cx="11596258" cy="0"/>
          </a:xfrm>
          <a:prstGeom prst="line">
            <a:avLst/>
          </a:prstGeom>
          <a:ln w="28575">
            <a:solidFill>
              <a:srgbClr val="E6001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EEDC744-F0EE-0448-B11B-29371B31BBA1}"/>
              </a:ext>
            </a:extLst>
          </p:cNvPr>
          <p:cNvSpPr txBox="1"/>
          <p:nvPr userDrawn="1"/>
        </p:nvSpPr>
        <p:spPr>
          <a:xfrm>
            <a:off x="436415" y="773732"/>
            <a:ext cx="13092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dirty="0" err="1">
                <a:solidFill>
                  <a:srgbClr val="E60012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漫画字本</a:t>
            </a:r>
            <a:endParaRPr lang="en-US" sz="1600" b="1" dirty="0">
              <a:solidFill>
                <a:srgbClr val="E60012"/>
              </a:solidFill>
              <a:latin typeface="HanziPen TC" panose="03000300000000000000" pitchFamily="66" charset="-120"/>
              <a:ea typeface="HanziPen TC" panose="03000300000000000000" pitchFamily="66" charset="-12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47D0676-4780-EE32-A2F5-28E56C4F1D3B}"/>
              </a:ext>
            </a:extLst>
          </p:cNvPr>
          <p:cNvSpPr txBox="1"/>
          <p:nvPr userDrawn="1"/>
        </p:nvSpPr>
        <p:spPr>
          <a:xfrm>
            <a:off x="6109855" y="773732"/>
            <a:ext cx="15170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dirty="0" err="1">
                <a:solidFill>
                  <a:srgbClr val="E60012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生词</a:t>
            </a:r>
            <a:r>
              <a:rPr lang="zh-CN" altLang="en-US" sz="1600" b="1" dirty="0">
                <a:solidFill>
                  <a:srgbClr val="E60012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（简体）</a:t>
            </a:r>
            <a:endParaRPr lang="en-US" sz="1600" b="1" dirty="0">
              <a:solidFill>
                <a:srgbClr val="E60012"/>
              </a:solidFill>
              <a:latin typeface="HanziPen TC" panose="03000300000000000000" pitchFamily="66" charset="-120"/>
              <a:ea typeface="HanziPen TC" panose="03000300000000000000" pitchFamily="66" charset="-12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73E27D-5A12-8B19-6AFC-D13650DAB38E}"/>
              </a:ext>
            </a:extLst>
          </p:cNvPr>
          <p:cNvSpPr txBox="1"/>
          <p:nvPr userDrawn="1"/>
        </p:nvSpPr>
        <p:spPr>
          <a:xfrm>
            <a:off x="7730832" y="773732"/>
            <a:ext cx="15170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dirty="0" err="1">
                <a:solidFill>
                  <a:srgbClr val="E60012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生词</a:t>
            </a:r>
            <a:r>
              <a:rPr lang="zh-CN" altLang="en-US" sz="1600" b="1" dirty="0">
                <a:solidFill>
                  <a:srgbClr val="E60012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（繁体）</a:t>
            </a:r>
            <a:endParaRPr lang="en-US" sz="1600" b="1" dirty="0">
              <a:solidFill>
                <a:srgbClr val="E60012"/>
              </a:solidFill>
              <a:latin typeface="HanziPen TC" panose="03000300000000000000" pitchFamily="66" charset="-120"/>
              <a:ea typeface="HanziPen TC" panose="03000300000000000000" pitchFamily="66" charset="-12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5D12F2E-C727-0837-EB43-683FEC07A46C}"/>
              </a:ext>
            </a:extLst>
          </p:cNvPr>
          <p:cNvSpPr txBox="1"/>
          <p:nvPr userDrawn="1"/>
        </p:nvSpPr>
        <p:spPr>
          <a:xfrm>
            <a:off x="9310255" y="785749"/>
            <a:ext cx="15170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dirty="0" err="1">
                <a:solidFill>
                  <a:srgbClr val="E60012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英文翻译</a:t>
            </a:r>
            <a:endParaRPr lang="en-US" sz="1600" b="1" dirty="0">
              <a:solidFill>
                <a:srgbClr val="E60012"/>
              </a:solidFill>
              <a:latin typeface="HanziPen TC" panose="03000300000000000000" pitchFamily="66" charset="-120"/>
              <a:ea typeface="HanziPen TC" panose="03000300000000000000" pitchFamily="66" charset="-12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331F44E-2DDE-1D96-0361-64495C4D6331}"/>
              </a:ext>
            </a:extLst>
          </p:cNvPr>
          <p:cNvCxnSpPr/>
          <p:nvPr userDrawn="1"/>
        </p:nvCxnSpPr>
        <p:spPr>
          <a:xfrm>
            <a:off x="436415" y="1857117"/>
            <a:ext cx="11596258" cy="0"/>
          </a:xfrm>
          <a:prstGeom prst="line">
            <a:avLst/>
          </a:prstGeom>
          <a:ln w="12700">
            <a:solidFill>
              <a:srgbClr val="00A0E9">
                <a:alpha val="64000"/>
              </a:srgb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F17EDB5-2EFC-BC76-DB24-9108DEF421E8}"/>
              </a:ext>
            </a:extLst>
          </p:cNvPr>
          <p:cNvCxnSpPr/>
          <p:nvPr userDrawn="1"/>
        </p:nvCxnSpPr>
        <p:spPr>
          <a:xfrm>
            <a:off x="436415" y="2563092"/>
            <a:ext cx="11596258" cy="0"/>
          </a:xfrm>
          <a:prstGeom prst="line">
            <a:avLst/>
          </a:prstGeom>
          <a:ln w="12700">
            <a:solidFill>
              <a:srgbClr val="00A0E9">
                <a:alpha val="64000"/>
              </a:srgb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5752FD4-6A7F-3C5D-D67F-D6437110220C}"/>
              </a:ext>
            </a:extLst>
          </p:cNvPr>
          <p:cNvCxnSpPr/>
          <p:nvPr userDrawn="1"/>
        </p:nvCxnSpPr>
        <p:spPr>
          <a:xfrm>
            <a:off x="436415" y="3271880"/>
            <a:ext cx="11596258" cy="0"/>
          </a:xfrm>
          <a:prstGeom prst="line">
            <a:avLst/>
          </a:prstGeom>
          <a:ln w="12700">
            <a:solidFill>
              <a:srgbClr val="00A0E9">
                <a:alpha val="64000"/>
              </a:srgb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00AB117-2076-CB0C-F01E-BA39C61A6D92}"/>
              </a:ext>
            </a:extLst>
          </p:cNvPr>
          <p:cNvCxnSpPr/>
          <p:nvPr userDrawn="1"/>
        </p:nvCxnSpPr>
        <p:spPr>
          <a:xfrm>
            <a:off x="436415" y="3969863"/>
            <a:ext cx="11596258" cy="0"/>
          </a:xfrm>
          <a:prstGeom prst="line">
            <a:avLst/>
          </a:prstGeom>
          <a:ln w="12700">
            <a:solidFill>
              <a:srgbClr val="00A0E9">
                <a:alpha val="64000"/>
              </a:srgb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E4AD261-3D14-1E11-E8CD-4B3FD8C932B7}"/>
              </a:ext>
            </a:extLst>
          </p:cNvPr>
          <p:cNvCxnSpPr/>
          <p:nvPr userDrawn="1"/>
        </p:nvCxnSpPr>
        <p:spPr>
          <a:xfrm>
            <a:off x="436415" y="4709411"/>
            <a:ext cx="11596258" cy="0"/>
          </a:xfrm>
          <a:prstGeom prst="line">
            <a:avLst/>
          </a:prstGeom>
          <a:ln w="12700">
            <a:solidFill>
              <a:srgbClr val="00A0E9">
                <a:alpha val="64000"/>
              </a:srgb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E40687A-A431-FA4D-B3BA-F0F8E2B96A4D}"/>
              </a:ext>
            </a:extLst>
          </p:cNvPr>
          <p:cNvCxnSpPr/>
          <p:nvPr userDrawn="1"/>
        </p:nvCxnSpPr>
        <p:spPr>
          <a:xfrm>
            <a:off x="436415" y="5435104"/>
            <a:ext cx="11596258" cy="0"/>
          </a:xfrm>
          <a:prstGeom prst="line">
            <a:avLst/>
          </a:prstGeom>
          <a:ln w="12700">
            <a:solidFill>
              <a:srgbClr val="00A0E9">
                <a:alpha val="64000"/>
              </a:srgb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3">
            <a:extLst>
              <a:ext uri="{FF2B5EF4-FFF2-40B4-BE49-F238E27FC236}">
                <a16:creationId xmlns:a16="http://schemas.microsoft.com/office/drawing/2014/main" id="{55CDB634-C92B-7F45-2DC7-5ACB0987725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296400" y="1479114"/>
            <a:ext cx="2736273" cy="365125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0" i="0">
                <a:latin typeface="Kaiti TC" panose="02010600040101010101" pitchFamily="2" charset="-120"/>
                <a:ea typeface="Kaiti TC" panose="02010600040101010101" pitchFamily="2" charset="-120"/>
                <a:cs typeface="拾陆字濑户2.0-1" pitchFamily="2" charset="-128"/>
              </a:defRPr>
            </a:lvl1pPr>
          </a:lstStyle>
          <a:p>
            <a:pPr lvl="0"/>
            <a:r>
              <a:rPr lang="en-US" altLang="zh-TW" dirty="0"/>
              <a:t>[English Meaning]</a:t>
            </a:r>
            <a:endParaRPr lang="en-US" dirty="0"/>
          </a:p>
        </p:txBody>
      </p:sp>
      <p:sp>
        <p:nvSpPr>
          <p:cNvPr id="59" name="Text Placeholder 13">
            <a:extLst>
              <a:ext uri="{FF2B5EF4-FFF2-40B4-BE49-F238E27FC236}">
                <a16:creationId xmlns:a16="http://schemas.microsoft.com/office/drawing/2014/main" id="{973646C6-FAF4-9C15-F975-082DC494414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296400" y="1868907"/>
            <a:ext cx="2736273" cy="365125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0" i="0">
                <a:latin typeface="Kaiti TC" panose="02010600040101010101" pitchFamily="2" charset="-120"/>
                <a:ea typeface="Kaiti TC" panose="02010600040101010101" pitchFamily="2" charset="-120"/>
                <a:cs typeface="拾陆字濑户2.0-1" pitchFamily="2" charset="-128"/>
              </a:defRPr>
            </a:lvl1pPr>
          </a:lstStyle>
          <a:p>
            <a:pPr lvl="0"/>
            <a:r>
              <a:rPr lang="en-US" altLang="zh-TW" dirty="0"/>
              <a:t>[English Meaning]</a:t>
            </a:r>
            <a:endParaRPr lang="en-US" dirty="0"/>
          </a:p>
        </p:txBody>
      </p:sp>
      <p:sp>
        <p:nvSpPr>
          <p:cNvPr id="60" name="Text Placeholder 13">
            <a:extLst>
              <a:ext uri="{FF2B5EF4-FFF2-40B4-BE49-F238E27FC236}">
                <a16:creationId xmlns:a16="http://schemas.microsoft.com/office/drawing/2014/main" id="{81C820D7-2EB5-4463-07D6-B2F21E964F0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296400" y="2215035"/>
            <a:ext cx="2736273" cy="365125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0" i="0">
                <a:latin typeface="Kaiti TC" panose="02010600040101010101" pitchFamily="2" charset="-120"/>
                <a:ea typeface="Kaiti TC" panose="02010600040101010101" pitchFamily="2" charset="-120"/>
                <a:cs typeface="拾陆字濑户2.0-1" pitchFamily="2" charset="-128"/>
              </a:defRPr>
            </a:lvl1pPr>
          </a:lstStyle>
          <a:p>
            <a:pPr lvl="0"/>
            <a:r>
              <a:rPr lang="en-US" altLang="zh-TW" dirty="0"/>
              <a:t>[English Meaning]</a:t>
            </a:r>
            <a:endParaRPr lang="en-US" dirty="0"/>
          </a:p>
        </p:txBody>
      </p:sp>
      <p:sp>
        <p:nvSpPr>
          <p:cNvPr id="61" name="Text Placeholder 13">
            <a:extLst>
              <a:ext uri="{FF2B5EF4-FFF2-40B4-BE49-F238E27FC236}">
                <a16:creationId xmlns:a16="http://schemas.microsoft.com/office/drawing/2014/main" id="{64FD1CA6-ED75-00C5-B059-6FD1A3A6473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310255" y="2576673"/>
            <a:ext cx="2736273" cy="365125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0" i="0">
                <a:latin typeface="Kaiti TC" panose="02010600040101010101" pitchFamily="2" charset="-120"/>
                <a:ea typeface="Kaiti TC" panose="02010600040101010101" pitchFamily="2" charset="-120"/>
                <a:cs typeface="拾陆字濑户2.0-1" pitchFamily="2" charset="-128"/>
              </a:defRPr>
            </a:lvl1pPr>
          </a:lstStyle>
          <a:p>
            <a:pPr lvl="0"/>
            <a:r>
              <a:rPr lang="en-US" altLang="zh-TW" dirty="0"/>
              <a:t>[English Meaning]</a:t>
            </a:r>
            <a:endParaRPr lang="en-US" dirty="0"/>
          </a:p>
        </p:txBody>
      </p:sp>
      <p:sp>
        <p:nvSpPr>
          <p:cNvPr id="62" name="Text Placeholder 13">
            <a:extLst>
              <a:ext uri="{FF2B5EF4-FFF2-40B4-BE49-F238E27FC236}">
                <a16:creationId xmlns:a16="http://schemas.microsoft.com/office/drawing/2014/main" id="{9353187F-390B-A3F4-4967-99D0626CA2D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310255" y="2922801"/>
            <a:ext cx="2736273" cy="365125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0" i="0">
                <a:latin typeface="Kaiti TC" panose="02010600040101010101" pitchFamily="2" charset="-120"/>
                <a:ea typeface="Kaiti TC" panose="02010600040101010101" pitchFamily="2" charset="-120"/>
                <a:cs typeface="拾陆字濑户2.0-1" pitchFamily="2" charset="-128"/>
              </a:defRPr>
            </a:lvl1pPr>
          </a:lstStyle>
          <a:p>
            <a:pPr lvl="0"/>
            <a:r>
              <a:rPr lang="en-US" altLang="zh-TW" dirty="0"/>
              <a:t>[English Meaning]</a:t>
            </a:r>
            <a:endParaRPr lang="en-US" dirty="0"/>
          </a:p>
        </p:txBody>
      </p:sp>
      <p:sp>
        <p:nvSpPr>
          <p:cNvPr id="63" name="Text Placeholder 13">
            <a:extLst>
              <a:ext uri="{FF2B5EF4-FFF2-40B4-BE49-F238E27FC236}">
                <a16:creationId xmlns:a16="http://schemas.microsoft.com/office/drawing/2014/main" id="{676F7C74-2707-E642-C72B-C2E7A5B7445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310255" y="3269878"/>
            <a:ext cx="2736273" cy="365125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0" i="0">
                <a:latin typeface="Kaiti TC" panose="02010600040101010101" pitchFamily="2" charset="-120"/>
                <a:ea typeface="Kaiti TC" panose="02010600040101010101" pitchFamily="2" charset="-120"/>
                <a:cs typeface="拾陆字濑户2.0-1" pitchFamily="2" charset="-128"/>
              </a:defRPr>
            </a:lvl1pPr>
          </a:lstStyle>
          <a:p>
            <a:pPr lvl="0"/>
            <a:r>
              <a:rPr lang="en-US" altLang="zh-TW" dirty="0"/>
              <a:t>[English Meaning]</a:t>
            </a:r>
            <a:endParaRPr lang="en-US" dirty="0"/>
          </a:p>
        </p:txBody>
      </p:sp>
      <p:sp>
        <p:nvSpPr>
          <p:cNvPr id="64" name="Text Placeholder 13">
            <a:extLst>
              <a:ext uri="{FF2B5EF4-FFF2-40B4-BE49-F238E27FC236}">
                <a16:creationId xmlns:a16="http://schemas.microsoft.com/office/drawing/2014/main" id="{DF1F4B48-D325-9DB2-68B7-E0A024022EFB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10255" y="3616006"/>
            <a:ext cx="2736273" cy="365125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0" i="0">
                <a:latin typeface="Kaiti TC" panose="02010600040101010101" pitchFamily="2" charset="-120"/>
                <a:ea typeface="Kaiti TC" panose="02010600040101010101" pitchFamily="2" charset="-120"/>
                <a:cs typeface="拾陆字濑户2.0-1" pitchFamily="2" charset="-128"/>
              </a:defRPr>
            </a:lvl1pPr>
          </a:lstStyle>
          <a:p>
            <a:pPr lvl="0"/>
            <a:r>
              <a:rPr lang="en-US" altLang="zh-TW" dirty="0"/>
              <a:t>[English Meaning]</a:t>
            </a:r>
            <a:endParaRPr lang="en-US" dirty="0"/>
          </a:p>
        </p:txBody>
      </p:sp>
      <p:sp>
        <p:nvSpPr>
          <p:cNvPr id="65" name="Text Placeholder 13">
            <a:extLst>
              <a:ext uri="{FF2B5EF4-FFF2-40B4-BE49-F238E27FC236}">
                <a16:creationId xmlns:a16="http://schemas.microsoft.com/office/drawing/2014/main" id="{7BBEE31C-FE11-5A12-248D-174CC039E041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296400" y="3976369"/>
            <a:ext cx="2736273" cy="365125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0" i="0">
                <a:latin typeface="Kaiti TC" panose="02010600040101010101" pitchFamily="2" charset="-120"/>
                <a:ea typeface="Kaiti TC" panose="02010600040101010101" pitchFamily="2" charset="-120"/>
                <a:cs typeface="拾陆字濑户2.0-1" pitchFamily="2" charset="-128"/>
              </a:defRPr>
            </a:lvl1pPr>
          </a:lstStyle>
          <a:p>
            <a:pPr lvl="0"/>
            <a:r>
              <a:rPr lang="en-US" altLang="zh-TW" dirty="0"/>
              <a:t>[English Meaning]</a:t>
            </a:r>
            <a:endParaRPr lang="en-US" dirty="0"/>
          </a:p>
        </p:txBody>
      </p:sp>
      <p:sp>
        <p:nvSpPr>
          <p:cNvPr id="66" name="Text Placeholder 13">
            <a:extLst>
              <a:ext uri="{FF2B5EF4-FFF2-40B4-BE49-F238E27FC236}">
                <a16:creationId xmlns:a16="http://schemas.microsoft.com/office/drawing/2014/main" id="{F69BD29F-10C6-2DF9-A4DC-55F5B883BE9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296400" y="4322497"/>
            <a:ext cx="2736273" cy="365125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0" i="0">
                <a:latin typeface="Kaiti TC" panose="02010600040101010101" pitchFamily="2" charset="-120"/>
                <a:ea typeface="Kaiti TC" panose="02010600040101010101" pitchFamily="2" charset="-120"/>
                <a:cs typeface="拾陆字濑户2.0-1" pitchFamily="2" charset="-128"/>
              </a:defRPr>
            </a:lvl1pPr>
          </a:lstStyle>
          <a:p>
            <a:pPr lvl="0"/>
            <a:r>
              <a:rPr lang="en-US" altLang="zh-TW" dirty="0"/>
              <a:t>[English Meaning]</a:t>
            </a:r>
            <a:endParaRPr lang="en-US" dirty="0"/>
          </a:p>
        </p:txBody>
      </p:sp>
      <p:sp>
        <p:nvSpPr>
          <p:cNvPr id="67" name="Text Placeholder 13">
            <a:extLst>
              <a:ext uri="{FF2B5EF4-FFF2-40B4-BE49-F238E27FC236}">
                <a16:creationId xmlns:a16="http://schemas.microsoft.com/office/drawing/2014/main" id="{2F86BA01-72BE-B7E7-AA2B-BFE76077870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310254" y="4737706"/>
            <a:ext cx="2736273" cy="365125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0" i="0">
                <a:latin typeface="Kaiti TC" panose="02010600040101010101" pitchFamily="2" charset="-120"/>
                <a:ea typeface="Kaiti TC" panose="02010600040101010101" pitchFamily="2" charset="-120"/>
                <a:cs typeface="拾陆字濑户2.0-1" pitchFamily="2" charset="-128"/>
              </a:defRPr>
            </a:lvl1pPr>
          </a:lstStyle>
          <a:p>
            <a:pPr lvl="0"/>
            <a:r>
              <a:rPr lang="en-US" altLang="zh-TW" dirty="0"/>
              <a:t>[English Meaning]</a:t>
            </a:r>
            <a:endParaRPr lang="en-US" dirty="0"/>
          </a:p>
        </p:txBody>
      </p:sp>
      <p:sp>
        <p:nvSpPr>
          <p:cNvPr id="68" name="Text Placeholder 13">
            <a:extLst>
              <a:ext uri="{FF2B5EF4-FFF2-40B4-BE49-F238E27FC236}">
                <a16:creationId xmlns:a16="http://schemas.microsoft.com/office/drawing/2014/main" id="{F8AE810B-A958-229C-BC2F-BFFEC353928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10254" y="5083834"/>
            <a:ext cx="2736273" cy="365125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0" i="0">
                <a:latin typeface="Kaiti TC" panose="02010600040101010101" pitchFamily="2" charset="-120"/>
                <a:ea typeface="Kaiti TC" panose="02010600040101010101" pitchFamily="2" charset="-120"/>
                <a:cs typeface="拾陆字濑户2.0-1" pitchFamily="2" charset="-128"/>
              </a:defRPr>
            </a:lvl1pPr>
          </a:lstStyle>
          <a:p>
            <a:pPr lvl="0"/>
            <a:r>
              <a:rPr lang="en-US" altLang="zh-TW" dirty="0"/>
              <a:t>[English Meaning]</a:t>
            </a:r>
            <a:endParaRPr lang="en-US" dirty="0"/>
          </a:p>
        </p:txBody>
      </p:sp>
      <p:sp>
        <p:nvSpPr>
          <p:cNvPr id="69" name="Text Placeholder 13">
            <a:extLst>
              <a:ext uri="{FF2B5EF4-FFF2-40B4-BE49-F238E27FC236}">
                <a16:creationId xmlns:a16="http://schemas.microsoft.com/office/drawing/2014/main" id="{F5134CFB-7649-502F-A6D7-C792D24C7E8C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10254" y="5446892"/>
            <a:ext cx="2736273" cy="365125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0" i="0">
                <a:latin typeface="Kaiti TC" panose="02010600040101010101" pitchFamily="2" charset="-120"/>
                <a:ea typeface="Kaiti TC" panose="02010600040101010101" pitchFamily="2" charset="-120"/>
                <a:cs typeface="拾陆字濑户2.0-1" pitchFamily="2" charset="-128"/>
              </a:defRPr>
            </a:lvl1pPr>
          </a:lstStyle>
          <a:p>
            <a:pPr lvl="0"/>
            <a:r>
              <a:rPr lang="en-US" altLang="zh-TW" dirty="0"/>
              <a:t>[English Meaning]</a:t>
            </a:r>
            <a:endParaRPr lang="en-US" dirty="0"/>
          </a:p>
        </p:txBody>
      </p:sp>
      <p:sp>
        <p:nvSpPr>
          <p:cNvPr id="70" name="Text Placeholder 13">
            <a:extLst>
              <a:ext uri="{FF2B5EF4-FFF2-40B4-BE49-F238E27FC236}">
                <a16:creationId xmlns:a16="http://schemas.microsoft.com/office/drawing/2014/main" id="{7241561F-D329-58CB-7AA3-BDF30DF77B0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9310254" y="5793020"/>
            <a:ext cx="2736273" cy="365125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0" i="0">
                <a:latin typeface="Kaiti TC" panose="02010600040101010101" pitchFamily="2" charset="-120"/>
                <a:ea typeface="Kaiti TC" panose="02010600040101010101" pitchFamily="2" charset="-120"/>
                <a:cs typeface="拾陆字濑户2.0-1" pitchFamily="2" charset="-128"/>
              </a:defRPr>
            </a:lvl1pPr>
          </a:lstStyle>
          <a:p>
            <a:pPr lvl="0"/>
            <a:r>
              <a:rPr lang="en-US" altLang="zh-TW" dirty="0"/>
              <a:t>[English Meaning]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321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B510CE-C931-4E84-8984-D8DE68420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BF82-BF1C-DA4C-B185-5209CB25CE5A}" type="datetimeFigureOut">
              <a:rPr lang="en-US" smtClean="0"/>
              <a:t>2/17/25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7C77A1-A39F-ECF3-2BB3-F08DB7702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7F7DB-EADE-9A5E-4DAB-9338024CD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3DD8-8295-224D-9C05-F19B41D494A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3263B6-2697-B007-AF10-02480F944DBB}"/>
              </a:ext>
            </a:extLst>
          </p:cNvPr>
          <p:cNvSpPr/>
          <p:nvPr userDrawn="1"/>
        </p:nvSpPr>
        <p:spPr>
          <a:xfrm>
            <a:off x="0" y="0"/>
            <a:ext cx="12192000" cy="595745"/>
          </a:xfrm>
          <a:prstGeom prst="rect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F51378-0026-0475-9B3A-21D13756AB32}"/>
              </a:ext>
            </a:extLst>
          </p:cNvPr>
          <p:cNvSpPr txBox="1"/>
          <p:nvPr userDrawn="1"/>
        </p:nvSpPr>
        <p:spPr>
          <a:xfrm>
            <a:off x="436415" y="139198"/>
            <a:ext cx="88599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 err="1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选词填空</a:t>
            </a:r>
            <a:r>
              <a:rPr lang="zh-CN" altLang="en-US" sz="2400" b="1" dirty="0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-</a:t>
            </a:r>
            <a:r>
              <a:rPr lang="zh-CN" altLang="en-US" sz="2400" b="1" dirty="0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词语汇总</a:t>
            </a:r>
            <a:r>
              <a:rPr lang="zh-TW" altLang="en-US" sz="2400" b="1" dirty="0">
                <a:solidFill>
                  <a:schemeClr val="bg1"/>
                </a:solidFill>
                <a:latin typeface="HanziPen TC" panose="03000300000000000000" pitchFamily="66" charset="-120"/>
                <a:ea typeface="HanziPen TC" panose="03000300000000000000" pitchFamily="66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latin typeface="HanziPen TC" panose="03000300000000000000" pitchFamily="66" charset="-120"/>
                <a:ea typeface="HanziPen TC" panose="03000300000000000000" pitchFamily="66" charset="-120"/>
              </a:rPr>
              <a:t> Vocabulary Selection</a:t>
            </a:r>
            <a:endParaRPr lang="en-US" sz="2400" b="1" dirty="0">
              <a:solidFill>
                <a:schemeClr val="bg1"/>
              </a:solidFill>
              <a:latin typeface="HanziPen TC" panose="03000300000000000000" pitchFamily="66" charset="-120"/>
              <a:ea typeface="HanziPen TC" panose="03000300000000000000" pitchFamily="66" charset="-120"/>
            </a:endParaRPr>
          </a:p>
        </p:txBody>
      </p:sp>
      <p:pic>
        <p:nvPicPr>
          <p:cNvPr id="8" name="Picture 7" descr="Cartoon characters running in the dark&#10;&#10;AI-generated content may be incorrect.">
            <a:extLst>
              <a:ext uri="{FF2B5EF4-FFF2-40B4-BE49-F238E27FC236}">
                <a16:creationId xmlns:a16="http://schemas.microsoft.com/office/drawing/2014/main" id="{B0676A4B-1D75-A2F5-70A1-8A27EACE3C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6840" y="3965686"/>
            <a:ext cx="4226560" cy="2265436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B80EAF-C236-E471-0976-4044F66C9D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30912" y="2854799"/>
            <a:ext cx="2072874" cy="5175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err="1"/>
              <a:t>词语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031DA8E-635C-6867-3A4A-62D08050A3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07777" y="1473089"/>
            <a:ext cx="2072874" cy="5175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err="1"/>
              <a:t>词语</a:t>
            </a:r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90F3DD7-7CE2-E4B1-CCE3-032A32B334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09623" y="2324616"/>
            <a:ext cx="2072874" cy="5175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err="1"/>
              <a:t>词语</a:t>
            </a:r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BA6045C3-771F-5749-F57D-011A7A93EC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28200" y="1564958"/>
            <a:ext cx="2072874" cy="5175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err="1"/>
              <a:t>词语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77CBC48-738C-6120-141B-127791B164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35200" y="2019934"/>
            <a:ext cx="2072874" cy="5175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err="1"/>
              <a:t>词语</a:t>
            </a:r>
            <a:endParaRPr 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65AA88E6-642B-398E-6685-DEC7DA54D2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17357" y="3440666"/>
            <a:ext cx="2072874" cy="5175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err="1"/>
              <a:t>词语</a:t>
            </a:r>
            <a:endParaRPr 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A4E3A212-084F-D3E2-0888-2BF583B885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23523" y="3033699"/>
            <a:ext cx="2072874" cy="5175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err="1"/>
              <a:t>词语</a:t>
            </a:r>
            <a:endParaRPr 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DF4E77F7-6CEC-4244-32D8-407DDE1802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13087" y="2987879"/>
            <a:ext cx="2072874" cy="5175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err="1"/>
              <a:t>词语</a:t>
            </a:r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7117C53-934E-9A11-EA88-5A4BDA975E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6415" y="1393070"/>
            <a:ext cx="2072874" cy="5175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err="1"/>
              <a:t>词语</a:t>
            </a:r>
            <a:endParaRPr lang="en-US" dirty="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2FCAE4B9-F1F4-34EE-1E0E-D669C8F220F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85338" y="4184703"/>
            <a:ext cx="2072874" cy="5175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err="1"/>
              <a:t>词语</a:t>
            </a:r>
            <a:endParaRPr lang="en-US" dirty="0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F251B539-93E9-2CEA-6EE4-C428AA76C2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3914" y="3641637"/>
            <a:ext cx="2072874" cy="5175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err="1"/>
              <a:t>词语</a:t>
            </a:r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090B18B3-B464-2C00-3DB6-88E75AFA1D4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39024" y="4591343"/>
            <a:ext cx="2072874" cy="5175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err="1"/>
              <a:t>词语</a:t>
            </a:r>
            <a:endParaRPr 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0D9E370F-6E4F-0E3B-3FEB-F2EFD367FA5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75479" y="4660397"/>
            <a:ext cx="2072874" cy="5175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err="1"/>
              <a:t>词语</a:t>
            </a:r>
            <a:endParaRPr lang="en-US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B5BBC041-7173-B678-82DC-1B2C3E712DF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009433" y="1371011"/>
            <a:ext cx="2072874" cy="5175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err="1"/>
              <a:t>词语</a:t>
            </a:r>
            <a:endParaRPr lang="en-US" dirty="0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7B77168B-FA31-DD46-24B5-5CE443DC99E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23523" y="787427"/>
            <a:ext cx="2072874" cy="5175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err="1"/>
              <a:t>词语</a:t>
            </a:r>
            <a:endParaRPr lang="en-US" dirty="0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43415A71-0570-580D-68D5-526BF91951B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98310" y="2961267"/>
            <a:ext cx="2072874" cy="5175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err="1"/>
              <a:t>词语</a:t>
            </a:r>
            <a:endParaRPr lang="en-US" dirty="0"/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57F3CF37-4790-6D2A-66D8-FFEFB150A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080851" y="2324615"/>
            <a:ext cx="2072874" cy="5175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err="1"/>
              <a:t>词语</a:t>
            </a:r>
            <a:endParaRPr lang="en-US" dirty="0"/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1E358082-8980-1477-26D4-A4610F0DBEA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90967" y="2329639"/>
            <a:ext cx="2072874" cy="5175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err="1"/>
              <a:t>词语</a:t>
            </a:r>
            <a:endParaRPr lang="en-US" dirty="0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123DF47C-1353-3389-CF49-3239E965D20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371340" y="2242549"/>
            <a:ext cx="2072874" cy="5175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err="1"/>
              <a:t>词语</a:t>
            </a:r>
            <a:endParaRPr lang="en-US" dirty="0"/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0ED77E5A-1A4F-8DDC-C662-9BC95500CF5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083800" y="3694091"/>
            <a:ext cx="2072874" cy="5175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err="1"/>
              <a:t>词语</a:t>
            </a:r>
            <a:endParaRPr lang="en-US" dirty="0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99CD451A-82C9-D43A-B080-686CF6A681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969932" y="5249854"/>
            <a:ext cx="2072874" cy="5175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err="1"/>
              <a:t>词语</a:t>
            </a:r>
            <a:endParaRPr lang="en-US" dirty="0"/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220EBB2E-CEC7-EBB7-4704-0E84DAF687C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600491" y="4060411"/>
            <a:ext cx="2072874" cy="5175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err="1"/>
              <a:t>词语</a:t>
            </a:r>
            <a:endParaRPr lang="en-US" dirty="0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DF8B323E-59E8-3A51-D781-C91AD1B8BB8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59740" y="5260383"/>
            <a:ext cx="2072874" cy="5175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err="1"/>
              <a:t>词语</a:t>
            </a:r>
            <a:endParaRPr lang="en-US" dirty="0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373F8EAF-0C15-4833-C897-8F98538C1A8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37552" y="5824745"/>
            <a:ext cx="2072874" cy="5175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err="1"/>
              <a:t>词语</a:t>
            </a:r>
            <a:endParaRPr lang="en-US" dirty="0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576D5E0C-0079-E7FB-1020-BB0E1D351EB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280926" y="5823224"/>
            <a:ext cx="2072874" cy="5175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err="1"/>
              <a:t>词语</a:t>
            </a:r>
            <a:endParaRPr lang="en-US" dirty="0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DFD39078-82D9-47C3-B944-C21BCBBB524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00800" y="3603042"/>
            <a:ext cx="2072874" cy="5175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err="1"/>
              <a:t>词语</a:t>
            </a:r>
            <a:endParaRPr lang="en-US" dirty="0"/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2C534C4E-C428-EAAE-9366-DEC857FC466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15276" y="1727540"/>
            <a:ext cx="2072874" cy="5175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err="1"/>
              <a:t>词语</a:t>
            </a:r>
            <a:endParaRPr lang="en-US" dirty="0"/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05E09906-60E3-50AF-D2A5-A9C6D89AFCD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012147" y="743171"/>
            <a:ext cx="2072874" cy="5175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err="1"/>
              <a:t>词语</a:t>
            </a:r>
            <a:endParaRPr lang="en-US" dirty="0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C3E0ADA3-B2AA-2B63-08C6-8597B800B08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953000" y="782957"/>
            <a:ext cx="2072874" cy="5175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err="1"/>
              <a:t>词语</a:t>
            </a:r>
            <a:endParaRPr lang="en-US" dirty="0"/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B3EA8CEB-64B2-193F-5092-7F4390754AE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550400" y="892767"/>
            <a:ext cx="2072874" cy="5175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err="1"/>
              <a:t>词语</a:t>
            </a:r>
            <a:endParaRPr lang="en-US" dirty="0"/>
          </a:p>
        </p:txBody>
      </p:sp>
      <p:pic>
        <p:nvPicPr>
          <p:cNvPr id="40" name="Picture 39" descr="A blue and pink logo&#10;&#10;AI-generated content may be incorrect.">
            <a:extLst>
              <a:ext uri="{FF2B5EF4-FFF2-40B4-BE49-F238E27FC236}">
                <a16:creationId xmlns:a16="http://schemas.microsoft.com/office/drawing/2014/main" id="{F64C296F-C22E-3792-674B-067D10A83A7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88375" y="-164786"/>
            <a:ext cx="1644298" cy="92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135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B510CE-C931-4E84-8984-D8DE68420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BF82-BF1C-DA4C-B185-5209CB25CE5A}" type="datetimeFigureOut">
              <a:rPr lang="en-US" smtClean="0"/>
              <a:t>2/17/25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7C77A1-A39F-ECF3-2BB3-F08DB7702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7F7DB-EADE-9A5E-4DAB-9338024CD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3DD8-8295-224D-9C05-F19B41D494A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CFAEDD-236D-C531-41CE-4D72218B6547}"/>
              </a:ext>
            </a:extLst>
          </p:cNvPr>
          <p:cNvSpPr/>
          <p:nvPr userDrawn="1"/>
        </p:nvSpPr>
        <p:spPr>
          <a:xfrm>
            <a:off x="0" y="0"/>
            <a:ext cx="12192000" cy="595745"/>
          </a:xfrm>
          <a:prstGeom prst="rect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9712EE-623E-F3AA-CFDB-1713834D941F}"/>
              </a:ext>
            </a:extLst>
          </p:cNvPr>
          <p:cNvSpPr txBox="1"/>
          <p:nvPr userDrawn="1"/>
        </p:nvSpPr>
        <p:spPr>
          <a:xfrm>
            <a:off x="436415" y="139198"/>
            <a:ext cx="88599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 err="1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选词填空</a:t>
            </a:r>
            <a:r>
              <a:rPr lang="zh-CN" altLang="en-US" sz="2400" b="1" dirty="0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–</a:t>
            </a:r>
            <a:r>
              <a:rPr lang="zh-CN" altLang="en-US" sz="2400" b="1" dirty="0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句子</a:t>
            </a:r>
            <a:r>
              <a:rPr lang="zh-TW" altLang="en-US" sz="2400" b="1" dirty="0">
                <a:solidFill>
                  <a:schemeClr val="bg1"/>
                </a:solidFill>
                <a:latin typeface="HanziPen TC" panose="03000300000000000000" pitchFamily="66" charset="-120"/>
                <a:ea typeface="HanziPen TC" panose="03000300000000000000" pitchFamily="66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latin typeface="HanziPen TC" panose="03000300000000000000" pitchFamily="66" charset="-120"/>
                <a:ea typeface="HanziPen TC" panose="03000300000000000000" pitchFamily="66" charset="-120"/>
              </a:rPr>
              <a:t> Incomplete Sentences</a:t>
            </a:r>
            <a:endParaRPr lang="en-US" sz="2400" b="1" dirty="0">
              <a:solidFill>
                <a:schemeClr val="bg1"/>
              </a:solidFill>
              <a:latin typeface="HanziPen TC" panose="03000300000000000000" pitchFamily="66" charset="-120"/>
              <a:ea typeface="HanziPen TC" panose="03000300000000000000" pitchFamily="66" charset="-120"/>
            </a:endParaRP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612B8907-582D-AFBD-B0D4-39C16CAD29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6414" y="1191696"/>
            <a:ext cx="9408626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439773A4-58AB-4831-2FF3-074B295C3BE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6414" y="1910660"/>
            <a:ext cx="9408626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4D3716A-541F-D8B7-7877-0FF5A52C1C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414" y="2612369"/>
            <a:ext cx="9408626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EDF0B9F0-6619-3F47-4FB0-5AD1142BE2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6414" y="3313445"/>
            <a:ext cx="9408626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8069024D-34F5-5A97-F8BC-A3C8DB1785B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6414" y="4039138"/>
            <a:ext cx="9408626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24F73D08-AFEC-D355-C6B7-EB4F5D149E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6414" y="4764831"/>
            <a:ext cx="9408626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FD3B0BFF-A123-5889-6463-38754363DFB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6414" y="5490524"/>
            <a:ext cx="9408626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pic>
        <p:nvPicPr>
          <p:cNvPr id="15" name="Picture 14" descr="A cartoon of a cat holding a bag of coins&#10;&#10;AI-generated content may be incorrect.">
            <a:extLst>
              <a:ext uri="{FF2B5EF4-FFF2-40B4-BE49-F238E27FC236}">
                <a16:creationId xmlns:a16="http://schemas.microsoft.com/office/drawing/2014/main" id="{2988A75D-2C2C-69EE-73CB-D24678FCAD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73600" y="2233953"/>
            <a:ext cx="2437119" cy="243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29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B510CE-C931-4E84-8984-D8DE68420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BF82-BF1C-DA4C-B185-5209CB25CE5A}" type="datetimeFigureOut">
              <a:rPr lang="en-US" smtClean="0"/>
              <a:t>2/17/25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7C77A1-A39F-ECF3-2BB3-F08DB7702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7F7DB-EADE-9A5E-4DAB-9338024CD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3DD8-8295-224D-9C05-F19B41D494A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CFAEDD-236D-C531-41CE-4D72218B6547}"/>
              </a:ext>
            </a:extLst>
          </p:cNvPr>
          <p:cNvSpPr/>
          <p:nvPr userDrawn="1"/>
        </p:nvSpPr>
        <p:spPr>
          <a:xfrm>
            <a:off x="0" y="0"/>
            <a:ext cx="12192000" cy="595745"/>
          </a:xfrm>
          <a:prstGeom prst="rect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9712EE-623E-F3AA-CFDB-1713834D941F}"/>
              </a:ext>
            </a:extLst>
          </p:cNvPr>
          <p:cNvSpPr txBox="1"/>
          <p:nvPr userDrawn="1"/>
        </p:nvSpPr>
        <p:spPr>
          <a:xfrm>
            <a:off x="436415" y="139198"/>
            <a:ext cx="88599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 err="1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选词填空</a:t>
            </a:r>
            <a:r>
              <a:rPr lang="zh-CN" altLang="en-US" sz="2400" b="1" dirty="0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–</a:t>
            </a:r>
            <a:r>
              <a:rPr lang="zh-CN" altLang="en-US" sz="2400" b="1" dirty="0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句子</a:t>
            </a:r>
            <a:r>
              <a:rPr lang="zh-TW" altLang="en-US" sz="2400" b="1" dirty="0">
                <a:solidFill>
                  <a:schemeClr val="bg1"/>
                </a:solidFill>
                <a:latin typeface="HanziPen TC" panose="03000300000000000000" pitchFamily="66" charset="-120"/>
                <a:ea typeface="HanziPen TC" panose="03000300000000000000" pitchFamily="66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latin typeface="HanziPen TC" panose="03000300000000000000" pitchFamily="66" charset="-120"/>
                <a:ea typeface="HanziPen TC" panose="03000300000000000000" pitchFamily="66" charset="-120"/>
              </a:rPr>
              <a:t> Incomplete Sentences</a:t>
            </a:r>
            <a:endParaRPr lang="en-US" sz="2400" b="1" dirty="0">
              <a:solidFill>
                <a:schemeClr val="bg1"/>
              </a:solidFill>
              <a:latin typeface="HanziPen TC" panose="03000300000000000000" pitchFamily="66" charset="-120"/>
              <a:ea typeface="HanziPen TC" panose="03000300000000000000" pitchFamily="66" charset="-120"/>
            </a:endParaRP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612B8907-582D-AFBD-B0D4-39C16CAD29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3881" y="1191696"/>
            <a:ext cx="9902537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439773A4-58AB-4831-2FF3-074B295C3BE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63881" y="1910660"/>
            <a:ext cx="9902537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4D3716A-541F-D8B7-7877-0FF5A52C1C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63881" y="2612369"/>
            <a:ext cx="9902537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EDF0B9F0-6619-3F47-4FB0-5AD1142BE2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63881" y="3313445"/>
            <a:ext cx="9902537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8069024D-34F5-5A97-F8BC-A3C8DB1785B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63881" y="4039138"/>
            <a:ext cx="9902537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24F73D08-AFEC-D355-C6B7-EB4F5D149E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63881" y="4764831"/>
            <a:ext cx="9902537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FD3B0BFF-A123-5889-6463-38754363DFB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63881" y="5490524"/>
            <a:ext cx="9902537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pic>
        <p:nvPicPr>
          <p:cNvPr id="16" name="Picture 15" descr="Cartoon character sitting and holding a cup&#10;&#10;AI-generated content may be incorrect.">
            <a:extLst>
              <a:ext uri="{FF2B5EF4-FFF2-40B4-BE49-F238E27FC236}">
                <a16:creationId xmlns:a16="http://schemas.microsoft.com/office/drawing/2014/main" id="{D64B546B-FFB9-B8F5-3FE9-707D99C193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184629"/>
            <a:ext cx="2101922" cy="204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54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B510CE-C931-4E84-8984-D8DE68420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BF82-BF1C-DA4C-B185-5209CB25CE5A}" type="datetimeFigureOut">
              <a:rPr lang="en-US" smtClean="0"/>
              <a:t>2/17/25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7C77A1-A39F-ECF3-2BB3-F08DB7702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7F7DB-EADE-9A5E-4DAB-9338024CD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3DD8-8295-224D-9C05-F19B41D494A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CFAEDD-236D-C531-41CE-4D72218B6547}"/>
              </a:ext>
            </a:extLst>
          </p:cNvPr>
          <p:cNvSpPr/>
          <p:nvPr userDrawn="1"/>
        </p:nvSpPr>
        <p:spPr>
          <a:xfrm>
            <a:off x="0" y="0"/>
            <a:ext cx="12192000" cy="595745"/>
          </a:xfrm>
          <a:prstGeom prst="rect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9712EE-623E-F3AA-CFDB-1713834D941F}"/>
              </a:ext>
            </a:extLst>
          </p:cNvPr>
          <p:cNvSpPr txBox="1"/>
          <p:nvPr userDrawn="1"/>
        </p:nvSpPr>
        <p:spPr>
          <a:xfrm>
            <a:off x="436415" y="139198"/>
            <a:ext cx="88599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 err="1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选词填空</a:t>
            </a:r>
            <a:r>
              <a:rPr lang="zh-CN" altLang="en-US" sz="2400" b="1" dirty="0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–</a:t>
            </a:r>
            <a:r>
              <a:rPr lang="zh-CN" altLang="en-US" sz="2400" b="1" dirty="0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句子</a:t>
            </a:r>
            <a:r>
              <a:rPr lang="zh-TW" altLang="en-US" sz="2400" b="1" dirty="0">
                <a:solidFill>
                  <a:schemeClr val="bg1"/>
                </a:solidFill>
                <a:latin typeface="HanziPen TC" panose="03000300000000000000" pitchFamily="66" charset="-120"/>
                <a:ea typeface="HanziPen TC" panose="03000300000000000000" pitchFamily="66" charset="-120"/>
              </a:rPr>
              <a:t> </a:t>
            </a:r>
            <a:r>
              <a:rPr lang="en-US" altLang="zh-TW" sz="2400" b="1" dirty="0">
                <a:solidFill>
                  <a:schemeClr val="bg1"/>
                </a:solidFill>
                <a:latin typeface="HanziPen TC" panose="03000300000000000000" pitchFamily="66" charset="-120"/>
                <a:ea typeface="HanziPen TC" panose="03000300000000000000" pitchFamily="66" charset="-120"/>
              </a:rPr>
              <a:t> Incomplete Sentences</a:t>
            </a:r>
            <a:endParaRPr lang="en-US" sz="2400" b="1" dirty="0">
              <a:solidFill>
                <a:schemeClr val="bg1"/>
              </a:solidFill>
              <a:latin typeface="HanziPen TC" panose="03000300000000000000" pitchFamily="66" charset="-120"/>
              <a:ea typeface="HanziPen TC" panose="03000300000000000000" pitchFamily="66" charset="-120"/>
            </a:endParaRP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612B8907-582D-AFBD-B0D4-39C16CAD29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6415" y="1191696"/>
            <a:ext cx="9528467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439773A4-58AB-4831-2FF3-074B295C3BE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6415" y="1910660"/>
            <a:ext cx="9528467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4D3716A-541F-D8B7-7877-0FF5A52C1C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415" y="2612369"/>
            <a:ext cx="9528467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EDF0B9F0-6619-3F47-4FB0-5AD1142BE2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6415" y="3313445"/>
            <a:ext cx="9528467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8069024D-34F5-5A97-F8BC-A3C8DB1785B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6415" y="4039138"/>
            <a:ext cx="9528467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24F73D08-AFEC-D355-C6B7-EB4F5D149E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6415" y="4764831"/>
            <a:ext cx="9528467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FD3B0BFF-A123-5889-6463-38754363DFB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6415" y="5490524"/>
            <a:ext cx="9528467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夢：这样把算数、语文书和练习册的内容，都背下来，总会有作用的。</a:t>
            </a:r>
            <a:r>
              <a:rPr lang="en-US" dirty="0">
                <a:effectLst/>
              </a:rPr>
              <a:t> </a:t>
            </a:r>
            <a:r>
              <a:rPr lang="en-US" altLang="zh-CN" dirty="0"/>
              <a:t>】</a:t>
            </a:r>
            <a:endParaRPr lang="en-US" dirty="0"/>
          </a:p>
        </p:txBody>
      </p:sp>
      <p:pic>
        <p:nvPicPr>
          <p:cNvPr id="16" name="Picture 15" descr="A cartoon character with a black background&#10;&#10;AI-generated content may be incorrect.">
            <a:extLst>
              <a:ext uri="{FF2B5EF4-FFF2-40B4-BE49-F238E27FC236}">
                <a16:creationId xmlns:a16="http://schemas.microsoft.com/office/drawing/2014/main" id="{ADDAF418-8ABC-8423-C05E-9EBFD04BF4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25190" y="1009237"/>
            <a:ext cx="2466810" cy="246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29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B510CE-C931-4E84-8984-D8DE68420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BF82-BF1C-DA4C-B185-5209CB25CE5A}" type="datetimeFigureOut">
              <a:rPr lang="en-US" smtClean="0"/>
              <a:t>2/17/25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7C77A1-A39F-ECF3-2BB3-F08DB7702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7F7DB-EADE-9A5E-4DAB-9338024CD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3DD8-8295-224D-9C05-F19B41D494A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376E33B-C18D-72D7-5A45-4BFFB567F2F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0160" y="0"/>
            <a:ext cx="6096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FD36F76E-7BB7-2149-B103-15D89E3C10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85840" y="0"/>
            <a:ext cx="6096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598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B510CE-C931-4E84-8984-D8DE68420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BF82-BF1C-DA4C-B185-5209CB25CE5A}" type="datetimeFigureOut">
              <a:rPr lang="en-US" smtClean="0"/>
              <a:t>2/17/25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7F7DB-EADE-9A5E-4DAB-9338024CD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C3DD8-8295-224D-9C05-F19B41D494A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CFAEDD-236D-C531-41CE-4D72218B6547}"/>
              </a:ext>
            </a:extLst>
          </p:cNvPr>
          <p:cNvSpPr/>
          <p:nvPr userDrawn="1"/>
        </p:nvSpPr>
        <p:spPr>
          <a:xfrm>
            <a:off x="0" y="0"/>
            <a:ext cx="12192000" cy="595745"/>
          </a:xfrm>
          <a:prstGeom prst="rect">
            <a:avLst/>
          </a:prstGeom>
          <a:solidFill>
            <a:srgbClr val="00A0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9712EE-623E-F3AA-CFDB-1713834D941F}"/>
              </a:ext>
            </a:extLst>
          </p:cNvPr>
          <p:cNvSpPr txBox="1"/>
          <p:nvPr userDrawn="1"/>
        </p:nvSpPr>
        <p:spPr>
          <a:xfrm>
            <a:off x="436414" y="152174"/>
            <a:ext cx="88599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 err="1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中英配</a:t>
            </a:r>
            <a:r>
              <a:rPr lang="zh-CN" altLang="en-US" sz="2400" b="1" dirty="0">
                <a:solidFill>
                  <a:schemeClr val="bg1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对练习 </a:t>
            </a:r>
            <a:r>
              <a:rPr lang="en-US" altLang="zh-TW" sz="2400" b="1" dirty="0">
                <a:solidFill>
                  <a:schemeClr val="bg1"/>
                </a:solidFill>
                <a:latin typeface="HanziPen TC" panose="03000300000000000000" pitchFamily="66" charset="-120"/>
                <a:ea typeface="HanziPen TC" panose="03000300000000000000" pitchFamily="66" charset="-120"/>
              </a:rPr>
              <a:t> Match the Chinese with the English </a:t>
            </a:r>
            <a:endParaRPr lang="en-US" sz="2400" b="1" dirty="0">
              <a:solidFill>
                <a:schemeClr val="bg1"/>
              </a:solidFill>
              <a:latin typeface="HanziPen TC" panose="03000300000000000000" pitchFamily="66" charset="-120"/>
              <a:ea typeface="HanziPen TC" panose="03000300000000000000" pitchFamily="66" charset="-120"/>
            </a:endParaRP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612B8907-582D-AFBD-B0D4-39C16CAD29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6414" y="1434274"/>
            <a:ext cx="2540466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439773A4-58AB-4831-2FF3-074B295C3BE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6414" y="2153238"/>
            <a:ext cx="2540466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34D3716A-541F-D8B7-7877-0FF5A52C1C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6414" y="2854947"/>
            <a:ext cx="2540466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EDF0B9F0-6619-3F47-4FB0-5AD1142BE2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6414" y="3556023"/>
            <a:ext cx="2540466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8069024D-34F5-5A97-F8BC-A3C8DB1785B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6414" y="4281716"/>
            <a:ext cx="2540466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24F73D08-AFEC-D355-C6B7-EB4F5D149E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6414" y="5007409"/>
            <a:ext cx="2540466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FD3B0BFF-A123-5889-6463-38754363DFB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6414" y="5733102"/>
            <a:ext cx="2540466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</a:t>
            </a:r>
            <a:r>
              <a:rPr lang="en-US" altLang="zh-CN" dirty="0"/>
              <a:t>】</a:t>
            </a:r>
            <a:endParaRPr lang="en-US" dirty="0"/>
          </a:p>
        </p:txBody>
      </p:sp>
      <p:pic>
        <p:nvPicPr>
          <p:cNvPr id="15" name="Picture 14" descr="A cartoon of a cat holding a bag of coins&#10;&#10;AI-generated content may be incorrect.">
            <a:extLst>
              <a:ext uri="{FF2B5EF4-FFF2-40B4-BE49-F238E27FC236}">
                <a16:creationId xmlns:a16="http://schemas.microsoft.com/office/drawing/2014/main" id="{2988A75D-2C2C-69EE-73CB-D24678FCAD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73600" y="2233953"/>
            <a:ext cx="2437119" cy="24371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44BE59-2B44-93FA-CD49-1DBEBA99C52F}"/>
              </a:ext>
            </a:extLst>
          </p:cNvPr>
          <p:cNvSpPr txBox="1"/>
          <p:nvPr userDrawn="1"/>
        </p:nvSpPr>
        <p:spPr>
          <a:xfrm>
            <a:off x="436414" y="769382"/>
            <a:ext cx="8859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A0E9"/>
                </a:solidFill>
                <a:effectLst/>
                <a:latin typeface="HanziPen SC" panose="03000300000000000000" pitchFamily="66" charset="-122"/>
                <a:ea typeface="HanziPen SC" panose="03000300000000000000" pitchFamily="66" charset="-122"/>
              </a:rPr>
              <a:t>把英文和中文配对起来，然后把正确的答案（数字）写在空格上</a:t>
            </a:r>
            <a:endParaRPr lang="en-US" altLang="zh-CN" sz="1800" dirty="0">
              <a:solidFill>
                <a:srgbClr val="00A0E9"/>
              </a:solidFill>
              <a:effectLst/>
              <a:latin typeface="HanziPen SC" panose="03000300000000000000" pitchFamily="66" charset="-122"/>
              <a:ea typeface="HanziPen SC" panose="03000300000000000000" pitchFamily="66" charset="-122"/>
            </a:endParaRP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12753E3D-89D6-CD33-DF81-897934564B8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59294" y="1434274"/>
            <a:ext cx="2540466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5084F3-E91E-30FF-21F2-4708894A3DD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59294" y="2153238"/>
            <a:ext cx="2540466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A7B0E733-8B32-A708-957F-DAC5E5C565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9294" y="2854947"/>
            <a:ext cx="2540466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4977BEC2-E333-327D-C99B-35EC28A825B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9294" y="3556023"/>
            <a:ext cx="2540466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A8AF118F-6B71-1BDB-1395-B1AB10984C6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9294" y="4281716"/>
            <a:ext cx="2540466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D0A30FBB-225A-831C-3E87-F219739D77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9294" y="5007409"/>
            <a:ext cx="2540466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18378019-49D6-AEB0-5B53-35A785BEBD3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9294" y="5733102"/>
            <a:ext cx="2540466" cy="595745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latin typeface="Kaiti SC" panose="02010600040101010101" pitchFamily="2" charset="-122"/>
                <a:ea typeface="Kaiti SC" panose="02010600040101010101" pitchFamily="2" charset="-122"/>
                <a:cs typeface="拾陆字濑户2.0-1" pitchFamily="2" charset="-128"/>
              </a:defRPr>
            </a:lvl1pPr>
          </a:lstStyle>
          <a:p>
            <a:pPr lvl="0"/>
            <a:r>
              <a:rPr lang="en-US" altLang="zh-CN" dirty="0"/>
              <a:t>【</a:t>
            </a:r>
            <a:r>
              <a:rPr lang="zh-CN" sz="1800" dirty="0">
                <a:effectLst/>
                <a:ea typeface="TW-Kai" panose="03000500000000000000" pitchFamily="66" charset="-128"/>
              </a:rPr>
              <a:t>多啦</a:t>
            </a:r>
            <a:r>
              <a:rPr lang="en-US" sz="1800" dirty="0">
                <a:effectLst/>
                <a:latin typeface="TW-Kai" panose="03000500000000000000" pitchFamily="66" charset="-128"/>
              </a:rPr>
              <a:t>A</a:t>
            </a:r>
            <a:r>
              <a:rPr lang="zh-CN" sz="1800" dirty="0">
                <a:effectLst/>
                <a:latin typeface="TW-Kai" panose="03000500000000000000" pitchFamily="66" charset="-128"/>
              </a:rPr>
              <a:t>夢</a:t>
            </a:r>
            <a:r>
              <a:rPr lang="en-US" altLang="zh-CN" dirty="0"/>
              <a:t>】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060BCBEC-73F3-E1F4-0ECD-56A19679B2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55930" y="1191697"/>
            <a:ext cx="3180550" cy="305728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latin typeface="Arial" panose="020B0604020202020204" pitchFamily="34" charset="0"/>
                <a:ea typeface="Kaiti SC" panose="02010600040101010101" pitchFamily="2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 err="1"/>
              <a:t>english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39412B1C-B297-0357-D52B-CB2690DE474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55930" y="1567784"/>
            <a:ext cx="3180550" cy="305729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latin typeface="Arial" panose="020B0604020202020204" pitchFamily="34" charset="0"/>
                <a:ea typeface="Kaiti SC" panose="02010600040101010101" pitchFamily="2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 err="1"/>
              <a:t>english</a:t>
            </a:r>
            <a:endParaRPr lang="en-US" dirty="0"/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096A1E25-BDF9-A521-BDBD-B89842768BA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55930" y="1943872"/>
            <a:ext cx="3180550" cy="305729"/>
          </a:xfrm>
        </p:spPr>
        <p:txBody>
          <a:bodyPr>
            <a:noAutofit/>
          </a:bodyPr>
          <a:lstStyle>
            <a:lvl1pPr marL="0" indent="0" algn="l">
              <a:buNone/>
              <a:defRPr sz="1600" b="0" i="0">
                <a:latin typeface="Arial" panose="020B0604020202020204" pitchFamily="34" charset="0"/>
                <a:ea typeface="Kaiti SC" panose="02010600040101010101" pitchFamily="2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 err="1"/>
              <a:t>english</a:t>
            </a:r>
            <a:endParaRPr lang="en-US" dirty="0"/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961A3D18-3BDF-1271-BD6B-1FBF34BB0E1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55930" y="2319960"/>
            <a:ext cx="3180550" cy="305730"/>
          </a:xfrm>
        </p:spPr>
        <p:txBody>
          <a:bodyPr>
            <a:noAutofit/>
          </a:bodyPr>
          <a:lstStyle>
            <a:lvl1pPr marL="0" indent="0" algn="l">
              <a:buNone/>
              <a:defRPr sz="1600" b="0" i="0">
                <a:latin typeface="Arial" panose="020B0604020202020204" pitchFamily="34" charset="0"/>
                <a:ea typeface="Kaiti SC" panose="02010600040101010101" pitchFamily="2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 err="1"/>
              <a:t>english</a:t>
            </a:r>
            <a:endParaRPr lang="en-US" dirty="0"/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B17818D3-EA38-F275-7D80-2F649AAE7E4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55930" y="2696049"/>
            <a:ext cx="3180550" cy="305731"/>
          </a:xfrm>
        </p:spPr>
        <p:txBody>
          <a:bodyPr>
            <a:noAutofit/>
          </a:bodyPr>
          <a:lstStyle>
            <a:lvl1pPr marL="0" indent="0" algn="l">
              <a:buNone/>
              <a:defRPr sz="1600" b="0" i="0">
                <a:latin typeface="Arial" panose="020B0604020202020204" pitchFamily="34" charset="0"/>
                <a:ea typeface="Kaiti SC" panose="02010600040101010101" pitchFamily="2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 err="1"/>
              <a:t>english</a:t>
            </a:r>
            <a:endParaRPr lang="en-US" dirty="0"/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EF608F25-12F9-4D6B-3971-ACB1B272ED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755930" y="3072139"/>
            <a:ext cx="3180550" cy="363471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latin typeface="Arial" panose="020B0604020202020204" pitchFamily="34" charset="0"/>
                <a:ea typeface="Kaiti SC" panose="02010600040101010101" pitchFamily="2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 err="1"/>
              <a:t>english</a:t>
            </a:r>
            <a:endParaRPr lang="en-US" dirty="0"/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07D3EC97-F14E-6851-2BF2-7D08795FD7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55930" y="3505969"/>
            <a:ext cx="3180550" cy="363471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latin typeface="Arial" panose="020B0604020202020204" pitchFamily="34" charset="0"/>
                <a:ea typeface="Kaiti SC" panose="02010600040101010101" pitchFamily="2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 err="1"/>
              <a:t>english</a:t>
            </a:r>
            <a:endParaRPr lang="en-US" dirty="0"/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5F63D3CB-C023-5FE9-13CF-D62C7BEF0B5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753390" y="3939799"/>
            <a:ext cx="3180550" cy="305728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latin typeface="Arial" panose="020B0604020202020204" pitchFamily="34" charset="0"/>
                <a:ea typeface="Kaiti SC" panose="02010600040101010101" pitchFamily="2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 err="1"/>
              <a:t>english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09C10F71-EE5E-B42C-08E8-1FADF43A65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753390" y="4315886"/>
            <a:ext cx="3180550" cy="305729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latin typeface="Arial" panose="020B0604020202020204" pitchFamily="34" charset="0"/>
                <a:ea typeface="Kaiti SC" panose="02010600040101010101" pitchFamily="2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 err="1"/>
              <a:t>english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4FC9FBAF-57C9-9518-8F04-E0B5E3936EE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53390" y="4691974"/>
            <a:ext cx="3180550" cy="305729"/>
          </a:xfrm>
        </p:spPr>
        <p:txBody>
          <a:bodyPr>
            <a:noAutofit/>
          </a:bodyPr>
          <a:lstStyle>
            <a:lvl1pPr marL="0" indent="0" algn="l">
              <a:buNone/>
              <a:defRPr sz="1600" b="0" i="0">
                <a:latin typeface="Arial" panose="020B0604020202020204" pitchFamily="34" charset="0"/>
                <a:ea typeface="Kaiti SC" panose="02010600040101010101" pitchFamily="2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 err="1"/>
              <a:t>english</a:t>
            </a:r>
            <a:endParaRPr lang="en-US" dirty="0"/>
          </a:p>
        </p:txBody>
      </p:sp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B5F26DC4-3138-0B01-0FE0-00284213223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53390" y="5068062"/>
            <a:ext cx="3180550" cy="305730"/>
          </a:xfrm>
        </p:spPr>
        <p:txBody>
          <a:bodyPr>
            <a:noAutofit/>
          </a:bodyPr>
          <a:lstStyle>
            <a:lvl1pPr marL="0" indent="0" algn="l">
              <a:buNone/>
              <a:defRPr sz="1600" b="0" i="0">
                <a:latin typeface="Arial" panose="020B0604020202020204" pitchFamily="34" charset="0"/>
                <a:ea typeface="Kaiti SC" panose="02010600040101010101" pitchFamily="2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 err="1"/>
              <a:t>english</a:t>
            </a:r>
            <a:endParaRPr lang="en-US" dirty="0"/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C8106739-BA56-E4DC-9ED6-D112F9C507B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753390" y="5444151"/>
            <a:ext cx="3180550" cy="305731"/>
          </a:xfrm>
        </p:spPr>
        <p:txBody>
          <a:bodyPr>
            <a:noAutofit/>
          </a:bodyPr>
          <a:lstStyle>
            <a:lvl1pPr marL="0" indent="0" algn="l">
              <a:buNone/>
              <a:defRPr sz="1600" b="0" i="0">
                <a:latin typeface="Arial" panose="020B0604020202020204" pitchFamily="34" charset="0"/>
                <a:ea typeface="Kaiti SC" panose="02010600040101010101" pitchFamily="2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 err="1"/>
              <a:t>english</a:t>
            </a:r>
            <a:endParaRPr lang="en-US" dirty="0"/>
          </a:p>
        </p:txBody>
      </p:sp>
      <p:sp>
        <p:nvSpPr>
          <p:cNvPr id="43" name="Text Placeholder 13">
            <a:extLst>
              <a:ext uri="{FF2B5EF4-FFF2-40B4-BE49-F238E27FC236}">
                <a16:creationId xmlns:a16="http://schemas.microsoft.com/office/drawing/2014/main" id="{096352DD-DEF7-9DA0-F35B-A0CABF6523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753390" y="5820241"/>
            <a:ext cx="3180550" cy="363471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latin typeface="Arial" panose="020B0604020202020204" pitchFamily="34" charset="0"/>
                <a:ea typeface="Kaiti SC" panose="02010600040101010101" pitchFamily="2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 err="1"/>
              <a:t>english</a:t>
            </a:r>
            <a:endParaRPr lang="en-US" dirty="0"/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6A79C5E8-7A10-9DB4-372E-C29AFC4E54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753390" y="6254076"/>
            <a:ext cx="3180550" cy="363471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latin typeface="Arial" panose="020B0604020202020204" pitchFamily="34" charset="0"/>
                <a:ea typeface="Kaiti SC" panose="02010600040101010101" pitchFamily="2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zh-CN" dirty="0" err="1"/>
              <a:t>english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794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B95EFC-F511-4C03-D142-CF525B5F8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DA9928-2247-6A30-1BCD-36F663A561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C9BF82-BF1C-DA4C-B185-5209CB25CE5A}" type="datetimeFigureOut">
              <a:rPr lang="en-US" smtClean="0"/>
              <a:t>2/17/25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87E5F-AE88-9CC5-6F86-62E82F90E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14480" y="6492875"/>
            <a:ext cx="477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BC3DD8-8295-224D-9C05-F19B41D49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666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51" r:id="rId3"/>
    <p:sldLayoutId id="2147483663" r:id="rId4"/>
    <p:sldLayoutId id="2147483664" r:id="rId5"/>
    <p:sldLayoutId id="2147483666" r:id="rId6"/>
    <p:sldLayoutId id="2147483667" r:id="rId7"/>
    <p:sldLayoutId id="2147483665" r:id="rId8"/>
    <p:sldLayoutId id="2147483668" r:id="rId9"/>
    <p:sldLayoutId id="2147483669" r:id="rId10"/>
    <p:sldLayoutId id="2147483652" r:id="rId11"/>
    <p:sldLayoutId id="2147483653" r:id="rId12"/>
    <p:sldLayoutId id="2147483654" r:id="rId13"/>
    <p:sldLayoutId id="2147483656" r:id="rId14"/>
    <p:sldLayoutId id="2147483657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Kaiti SC" panose="02010600040101010101" pitchFamily="2" charset="-122"/>
          <a:ea typeface="Kaiti SC" panose="0201060004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Kaiti SC" panose="02010600040101010101" pitchFamily="2" charset="-122"/>
          <a:ea typeface="Kaiti SC" panose="0201060004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Kaiti SC" panose="02010600040101010101" pitchFamily="2" charset="-122"/>
          <a:ea typeface="Kaiti SC" panose="0201060004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Kaiti SC" panose="02010600040101010101" pitchFamily="2" charset="-122"/>
          <a:ea typeface="Kaiti SC" panose="0201060004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Kaiti SC" panose="02010600040101010101" pitchFamily="2" charset="-122"/>
          <a:ea typeface="Kaiti SC" panose="0201060004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第二卷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第二课：机械人罗子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大雄：当然喽。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大雄：大家怎么还没来呀？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静香：我这就去叫她们。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静香：是呀，我也只是开个玩笑罢了。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静香：不过，大雄好不容易来了。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静香：请进！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静香：真棒。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当然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t>喽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还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玩笑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罢了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t>不容易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t>真棒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t>當然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t>喽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t>還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t>玩笑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t>罷了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t>不容易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t>真棒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t>of course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t>show emphasis</a:t>
            </a: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t>still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t>joke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t>that's all</a:t>
            </a: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t>not easy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8" name="Text Placeholder 47"/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t>great</a:t>
            </a:r>
          </a:p>
        </p:txBody>
      </p:sp>
      <p:sp>
        <p:nvSpPr>
          <p:cNvPr id="50" name="Text Placeholder 49"/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t>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大雄：我先来做个示范。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小夫：我买了好玩的游戏，还需要三个人。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小夫：到我家来玩吗？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众人：好 好！！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静香：可是……。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大雄：不用管我。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静香：对不起呀，你慢慢坐。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示范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游戏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众人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管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t>慢慢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t>示範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t>遊戲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t>眾人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t>管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t>慢慢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t>demonstration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t>game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t>everyone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t>to care</a:t>
            </a:r>
          </a:p>
        </p:txBody>
      </p:sp>
      <p:sp>
        <p:nvSpPr>
          <p:cNvPr id="48" name="Text Placeholder 47"/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t>slowly</a:t>
            </a:r>
          </a:p>
        </p:txBody>
      </p:sp>
      <p:sp>
        <p:nvSpPr>
          <p:cNvPr id="50" name="Text Placeholder 49"/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t>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大雄：打扰了。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（拟声词：吧唧吧唧）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哆啦A梦：于是，你就一个人在那儿吃了花生？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大雄：吃得我口干舌燥的.嘻嘻……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哆啦A梦：脸上装作豪不在乎。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哆啦A梦：我明白他心里有多难受。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哆啦A梦：有女孩子称赞他是件多难得的事呀。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打扰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拟声词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t>吧唧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t>于是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口干舌燥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t>装作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t>豪不在乎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难受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t>称赞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t>打擾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t>擬聲詞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t>吧唧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t>於是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t>口乾舌燥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t>裝作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t>豪不在乎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t>難受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t>稱讚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t>to bother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t>onomatopoeia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t>munching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t>so then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t>dry mouth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t>pretend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t>pretend not to care</a:t>
            </a:r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t>uncomfortable</a:t>
            </a:r>
          </a:p>
        </p:txBody>
      </p:sp>
      <p:sp>
        <p:nvSpPr>
          <p:cNvPr id="48" name="Text Placeholder 47"/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t>praise</a:t>
            </a:r>
          </a:p>
        </p:txBody>
      </p:sp>
      <p:sp>
        <p:nvSpPr>
          <p:cNvPr id="50" name="Text Placeholder 49"/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t>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哆啦A梦：结果，一下子就被抛弃了。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哆啦A梦：好！我给你介绍个女朋友吧。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哆啦A梦：我要带个最好的女孩子来。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大雄：一个人真没劲，做作业吧。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大雄：嗯，别怕羞，站出来吧。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哆啦A梦：介绍一下，这是来自未来世界的罗子小姐。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罗子：我叫罗子，请多关照。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抛弃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介绍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作业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没劲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t>别怕羞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未来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罗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t>关照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t>拋棄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t>介紹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t>作業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t>沒勁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t>別怕羞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t>未來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t>羅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t>關照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t>abandon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t>introduce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t>homework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t>boring</a:t>
            </a: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t>don't be shy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t>the future</a:t>
            </a:r>
          </a:p>
        </p:txBody>
      </p:sp>
      <p:sp>
        <p:nvSpPr>
          <p:cNvPr id="48" name="Text Placeholder 47"/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t>surname Luo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t>care</a:t>
            </a:r>
          </a:p>
        </p:txBody>
      </p:sp>
      <p:sp>
        <p:nvSpPr>
          <p:cNvPr id="50" name="Text Placeholder 49"/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t>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大雄：我…我叫…我该如何赔礼…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哆啦A梦：好好相处。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大雄：等等…哆啦A梦！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大雄：那么漂亮的女孩子，愿意跟我做朋友吗？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哆啦A梦：放心吧，她是一个机器人朋友。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哆啦A梦：我已经设定好了，她就只喜欢你一个。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大雄：你真的要和我交朋友吗？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赔礼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相处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漂亮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愿意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t>机器人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设定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t>交朋友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t>賠禮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t>相處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t>漂亮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t>願意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t>機器人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t>設定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t>交朋友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t>apologize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t>get along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t>beautiful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t>willing</a:t>
            </a: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t>robot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t>to set up</a:t>
            </a:r>
          </a:p>
        </p:txBody>
      </p:sp>
      <p:sp>
        <p:nvSpPr>
          <p:cNvPr id="48" name="Text Placeholder 47"/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t>make friends</a:t>
            </a:r>
          </a:p>
        </p:txBody>
      </p:sp>
      <p:sp>
        <p:nvSpPr>
          <p:cNvPr id="50" name="Text Placeholder 49"/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罗子：当然了。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大雄：可是，我……学习成绩不好，体育也很差。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罗子：你这谦虚，真是个优秀的少年。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罗子：你是全日本最好的男孩子。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大雄：我有生以来还是头一次听人这么说。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大雄：对了，我只有一件拿手的绝活儿。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大雄：你瞧着。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当然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体育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t>成绩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t>谦虚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t>优秀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全日本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t>有生以来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t>头一次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拿手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绝活儿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t>瞧着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t>當然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t>體育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t>成績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t>謙虛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t>優秀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t>全日本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t>有生以來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t>頭一次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t>拿手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t>絕活兒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t>瞧著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t>of course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t>PE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t>grades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t>being modest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t>excellent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t>the whole country of Japan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t>since I was born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t>first time</a:t>
            </a:r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t>skilled</a:t>
            </a:r>
          </a:p>
        </p:txBody>
      </p:sp>
      <p:sp>
        <p:nvSpPr>
          <p:cNvPr id="48" name="Text Placeholder 47"/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t>special trick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t>look at this</a:t>
            </a:r>
          </a:p>
        </p:txBody>
      </p:sp>
      <p:sp>
        <p:nvSpPr>
          <p:cNvPr id="50" name="Text Placeholder 49"/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t>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大雄：吧唧！吧唧！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女孩：真棒！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大雄：口又渴了。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罗子：请喝水。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大雄：虽然说有些怪……可这样也不错嘛。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女孩：嗯？作业。 大雄：不许看我的作业本。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大雄：上面全是错的，真不愿给她看。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真棒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t>渴了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喝水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t>怪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t>不错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作业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不许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t>错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t>不愿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t>真棒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t>渴了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t>喝水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t>怪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t>不錯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t>作業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t>不許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t>錯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t>不願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t>wonderful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t>thirsty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t>drink water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t>strange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t>not bad</a:t>
            </a:r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t>homework</a:t>
            </a:r>
          </a:p>
        </p:txBody>
      </p:sp>
      <p:sp>
        <p:nvSpPr>
          <p:cNvPr id="48" name="Text Placeholder 47"/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t>not allowed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t>mistake</a:t>
            </a:r>
          </a:p>
        </p:txBody>
      </p:sp>
      <p:sp>
        <p:nvSpPr>
          <p:cNvPr id="50" name="Text Placeholder 49"/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t>not willing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罗子：真好！这种错得太有个性，太特别了。别人怎么也学不会啊。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大雄：这是表扬我吗？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罗子：那就写出能让老师喜欢的答案。 大雄：老师会生气的。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大雄：老师会生气的。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妈妈：大雄，去帮我跑腿。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女孩：要出去买东西？ 啊，太可怜了！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女孩：让我去吧。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个性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表扬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t>能让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t>跑腿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可怜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t>让我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t>個性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t>表揚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t>能讓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t>跑腿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t>可憐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t>讓我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t>personality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t>praise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t> able to make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t>run errands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t>pitiful</a:t>
            </a:r>
          </a:p>
        </p:txBody>
      </p:sp>
      <p:sp>
        <p:nvSpPr>
          <p:cNvPr id="48" name="Text Placeholder 47"/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t>let me</a:t>
            </a:r>
          </a:p>
        </p:txBody>
      </p:sp>
      <p:sp>
        <p:nvSpPr>
          <p:cNvPr id="50" name="Text Placeholder 49"/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t>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大雄：不行，不行。不能什么事都叫你做。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女孩：你真好！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大雄：……真幸福。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女孩：我也是。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女孩：你不会喜欢上我以外的人吧？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大雄：怎么会呢！我跟你保证！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大雄：真高兴。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不行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t>什么事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真好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t>幸福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t>喜欢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保证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t>高兴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t>不行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t>什麼事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t>真好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t>幸福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t>喜歡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t>保證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t>高興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t>no way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t>anything</a:t>
            </a: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t>really nice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t>happiness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t>to like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t>promise</a:t>
            </a:r>
          </a:p>
        </p:txBody>
      </p:sp>
      <p:sp>
        <p:nvSpPr>
          <p:cNvPr id="48" name="Text Placeholder 47"/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t>happy</a:t>
            </a:r>
          </a:p>
        </p:txBody>
      </p:sp>
      <p:sp>
        <p:nvSpPr>
          <p:cNvPr id="50" name="Text Placeholder 49"/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t>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大雄：好大的劲。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胖虎：啊！真可爱。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胖虎：这么可爱的女孩子怎么会和大雄在一起？太便宜大雄了。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小夫：用石头砸他。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女孩：想欺负大雄，我可不答应！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大雄：住手！快住手！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大雄：你的劲可真大呀。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劲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可爱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t>便宜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石头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砸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t>欺负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住手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t>劲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t>勁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t>可愛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t>便宜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t>石頭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t>砸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t>欺負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t>住手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t>勁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t>strength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t>cute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t>cheap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t>stone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t>to throw</a:t>
            </a: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t>bully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t>stop</a:t>
            </a:r>
          </a:p>
        </p:txBody>
      </p:sp>
      <p:sp>
        <p:nvSpPr>
          <p:cNvPr id="48" name="Text Placeholder 47"/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t>strength</a:t>
            </a:r>
          </a:p>
        </p:txBody>
      </p:sp>
      <p:sp>
        <p:nvSpPr>
          <p:cNvPr id="50" name="Text Placeholder 49"/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第二卷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第二课：机械人罗子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绿发女孩：我有百万马力。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绿发女孩：不管是谁欺负你，我都会保护你的。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大雄：谢...谢谢。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静香：啊，大雄。刚才真对不起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静香：都怪我不好。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粉衣女孩：你一定要原谅我哦。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大雄：没关系，别放在心上。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马力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t>百万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欺负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t>保护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原谅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t>没关系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t>馬力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t>百萬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t>欺負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t>保護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t>原諒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t>沒關係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t>horsepower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t>million</a:t>
            </a: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t>bully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t>protect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t>forgive</a:t>
            </a:r>
          </a:p>
        </p:txBody>
      </p:sp>
      <p:sp>
        <p:nvSpPr>
          <p:cNvPr id="48" name="Text Placeholder 47"/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t>no problem</a:t>
            </a:r>
          </a:p>
        </p:txBody>
      </p:sp>
      <p:sp>
        <p:nvSpPr>
          <p:cNvPr id="50" name="Text Placeholder 49"/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t>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静香：再见。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大雄：啊，小狗真可爱。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罗子：不许你喜欢它。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大雄：知道了。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母亲：又跑到哪儿玩儿去了？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罗子：想欺负大雄？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大雄：妈妈，危险！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再见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知道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欺负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t>危险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t>再見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t>知道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t>欺負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t>危險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t>goodbye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t>to know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t>bully</a:t>
            </a:r>
          </a:p>
        </p:txBody>
      </p:sp>
      <p:sp>
        <p:nvSpPr>
          <p:cNvPr id="48" name="Text Placeholder 47"/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t>danger</a:t>
            </a:r>
          </a:p>
        </p:txBody>
      </p:sp>
      <p:sp>
        <p:nvSpPr>
          <p:cNvPr id="50" name="Text Placeholder 49"/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t>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大雄：哆啦A梦！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大雄：你不能找个老实点儿的机器吗？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哆啦A梦：可是好的机器租金很贵的呀。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卷发女士：来，我们交个朋友吧！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老实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t>机器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t>租金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卷发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t>老實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t>機器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t>租金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t>卷髮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t>honest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t>machine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t>rent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t>curly hair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8" name="Text Placeholder 47"/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50" name="Text Placeholder 49"/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t>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□可怜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□机器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□老实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□保护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□什么事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□不许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□欺负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□怪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t>□机器人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□绝活儿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t>□不行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t>□未来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t>□谦虚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□拿手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□游戏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t>□设定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t>□体育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□喜欢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□口干舌燥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t>□能让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t>□漂亮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t>□有生以来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t>□租金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t>□称赞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t>□不愿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t>□个性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t>□罢了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t>□愿意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t>□优秀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t>□成绩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✎女孩：要出去买东西？ 啊，太_________了！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✎哆啦A梦：可是好的_________租金很贵的呀。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✎大雄：你不能找个_________点儿的机器吗？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✎绿发女孩：不管是谁欺负你，我都会_________你的。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✎大雄：不行，不行。不能_________都叫你做。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✎女孩：嗯？作业。 大雄：_________看我的作业本。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✎绿发女孩：不管是谁_________你，我都会保护你的。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✎大雄：虽然说有些_________……可这样也不错嘛。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✎哆啦A梦：放心吧，她是一个_________朋友。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✎大雄：对了，我只有一件拿手的_________。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✎大雄：_________，_________。不能什么事都叫你做。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✎哆啦A梦：介绍一下，这是来自_________世界的罗子小姐。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✎罗子：你这_________，真是个优秀的少年。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✎大雄：对了，我只有一件_________的绝活儿。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✎小夫：我买了好玩的_________，还需要三个人。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✎哆啦A梦：我已经_________好了，她就只喜欢你一个。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✎大雄：可是，我……学习成绩不好，_________也很差。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✎女孩：你不会_________上我以外的人吧？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✎大雄：吃得我_________的.嘻嘻……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✎罗子：那就写出_________老师喜欢的答案。 大雄：老师会生气的。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✎大雄：那么_________的女孩子，愿意跟我做朋友吗？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✎大雄：我_________还是头一次听人这么说。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✎哆啦A梦：可是好的机器_________很贵的呀。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✎哆啦A梦：有女孩子_________他是件多难得的事呀。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✎大雄：上面全是错的，真_________给她看。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✎罗子：真好！这种错得太有_________，太特别了。别人怎么也学不会啊。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✎静香：是呀，我也只是开个玩笑_________。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✎大雄：那么漂亮的女孩子，_________跟我做朋友吗？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✎罗子：你这谦虚，真是个_________的少年。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✎大雄：可是，我……学习_________不好，体育也很差。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______满足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______玩笑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______罢了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______游戏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______于是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______口干舌燥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______难受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______称赞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t>______抛弃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______介绍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t>______未来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t>______罗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t>______漂亮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______愿意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□ 1:  willing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t>□ 2:  game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t>□ 3:  introduce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□ 4:  surname Luo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□ 5:  praise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t>□ 6:  abandon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t>□ 7:  joke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t>□ 8:  dry mouth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t>□ 9:  that's all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t>□ 10:  to be satisfied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t>□ 11:  so then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t>□ 12:  uncomfortable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t>□ 13:  beautiful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t>□ 14:  the future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1440"/>
            <a:ext cx="4225328" cy="6675120"/>
          </a:xfrm>
          <a:prstGeom prst="rect">
            <a:avLst/>
          </a:prstGeom>
        </p:spPr>
      </p:pic>
      <p:pic>
        <p:nvPicPr>
          <p:cNvPr id="5" name="Picture 4" descr="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627" y="91440"/>
            <a:ext cx="4298372" cy="667512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______罢了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______游戏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______于是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______口干舌燥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______难受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______称赞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______抛弃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______介绍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t>______未来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______罗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t>______漂亮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t>______愿意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t>______机器人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______设定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□ 1:  to set up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t>□ 2:  uncomfortable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t>□ 3:  praise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□ 4:  surname Luo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□ 5:  so then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t>□ 6:  game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t>□ 7:  dry mouth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t>□ 8:  robot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t>□ 9:  that's all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t>□ 10:  abandon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t>□ 11:  beautiful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t>□ 12:  the future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t>□ 13:  introduce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t>□ 14:  willing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______于是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______口干舌燥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______难受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______称赞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______抛弃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______介绍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______未来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______罗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t>______漂亮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______愿意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t>______机器人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t>______设定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t>______体育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______成绩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□ 1:  so then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t>□ 2:  PE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t>□ 3:  to set up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□ 4:  robot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□ 5:  the future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t>□ 6:  praise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t>□ 7:  abandon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t>□ 8:  beautiful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t>□ 9:  uncomfortable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t>□ 10:  surname Luo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t>□ 11:  introduce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t>□ 12:  willing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t>□ 13:  grades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t>□ 14:  dry mouth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______难受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______称赞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______抛弃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______介绍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______未来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______罗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______漂亮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______愿意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t>______机器人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______设定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t>______体育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t>______成绩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t>______谦虚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______优秀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□ 1:  willing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t>□ 2:  the future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t>□ 3:  grades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□ 4:  uncomfortable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□ 5:  introduce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t>□ 6:  excellent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t>□ 7:  PE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t>□ 8:  surname Luo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t>□ 9:  praise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t>□ 10:  being modest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t>□ 11:  abandon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t>□ 12:  to set up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t>□ 13:  robot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t>□ 14:  beautiful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很贵 🍡 好 🍡 租金 🍡 机器 🍡 的 🍡 呀 🍡 可是 🍡 的 🍡 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找个 🍡 机器 🍡 ？ 🍡 的 🍡 不能 🍡 吗 🍡 老实 🍡 你 🍡 点儿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我 🍡 欺负 🍡 保护 🍡 不管是谁 🍡 你 🍡 会 🍡 ， 🍡 都 🍡 你 🍡 的 🍡 。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优秀 🍡 你 🍡 谦虚 🍡 的 🍡 。 🍡 这 🍡 ， 🍡 真是 🍡 少年 🍡 个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还 🍡 需要 🍡 三个 🍡 。 🍡 的 🍡 好玩 🍡 我 🍡 游戏 🍡 了 🍡 ， 🍡 人 🍡 买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36413" y="989095"/>
            <a:ext cx="10981229" cy="595745"/>
          </a:xfrm>
        </p:spPr>
        <p:txBody>
          <a:bodyPr/>
          <a:lstStyle/>
          <a:p>
            <a:r>
              <a:rPr dirty="0" err="1"/>
              <a:t>设定</a:t>
            </a:r>
            <a:r>
              <a:rPr dirty="0"/>
              <a:t> 🍡 </a:t>
            </a:r>
            <a:r>
              <a:rPr dirty="0" err="1"/>
              <a:t>喜欢</a:t>
            </a:r>
            <a:r>
              <a:rPr dirty="0"/>
              <a:t> 🍡 </a:t>
            </a:r>
            <a:r>
              <a:rPr dirty="0" err="1"/>
              <a:t>只</a:t>
            </a:r>
            <a:r>
              <a:rPr dirty="0"/>
              <a:t> 🍡 </a:t>
            </a:r>
            <a:r>
              <a:rPr dirty="0" err="1"/>
              <a:t>了</a:t>
            </a:r>
            <a:r>
              <a:rPr dirty="0"/>
              <a:t> 🍡 </a:t>
            </a:r>
            <a:r>
              <a:rPr dirty="0" err="1"/>
              <a:t>她</a:t>
            </a:r>
            <a:r>
              <a:rPr dirty="0"/>
              <a:t> 🍡 </a:t>
            </a:r>
            <a:r>
              <a:rPr dirty="0" err="1"/>
              <a:t>你</a:t>
            </a:r>
            <a:r>
              <a:rPr dirty="0"/>
              <a:t> 🍡 </a:t>
            </a:r>
            <a:r>
              <a:rPr dirty="0" err="1"/>
              <a:t>我</a:t>
            </a:r>
            <a:r>
              <a:rPr dirty="0"/>
              <a:t> 🍡 </a:t>
            </a:r>
            <a:r>
              <a:rPr dirty="0" err="1"/>
              <a:t>就</a:t>
            </a:r>
            <a:r>
              <a:rPr dirty="0"/>
              <a:t> 🍡 。 🍡 </a:t>
            </a:r>
            <a:r>
              <a:rPr dirty="0" err="1"/>
              <a:t>一个</a:t>
            </a:r>
            <a:r>
              <a:rPr dirty="0"/>
              <a:t> 🍡 ， 🍡 </a:t>
            </a:r>
            <a:r>
              <a:rPr dirty="0" err="1"/>
              <a:t>好</a:t>
            </a:r>
            <a:r>
              <a:rPr dirty="0"/>
              <a:t> 🍡 </a:t>
            </a:r>
            <a:r>
              <a:rPr dirty="0" err="1"/>
              <a:t>已经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还是 🍡 听人 🍡 。 🍡 一次 🍡 有生以来 🍡 头 🍡 说 🍡 这么 🍡 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全是 🍡 上面 🍡 。 🍡 错 🍡 真不愿 🍡 的 🍡 给 🍡 她 🍡 ， 🍡 看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罢了 🍡 呀 🍡 我 🍡 玩笑 🍡 开个 🍡 是 🍡 也 🍡 ， 🍡 。 🍡 只是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1440"/>
            <a:ext cx="4336942" cy="6675120"/>
          </a:xfrm>
          <a:prstGeom prst="rect">
            <a:avLst/>
          </a:prstGeom>
        </p:spPr>
      </p:pic>
      <p:pic>
        <p:nvPicPr>
          <p:cNvPr id="5" name="Picture 4" descr="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653" y="91440"/>
            <a:ext cx="4422346" cy="66751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1440"/>
            <a:ext cx="4318457" cy="6675120"/>
          </a:xfrm>
          <a:prstGeom prst="rect">
            <a:avLst/>
          </a:prstGeom>
        </p:spPr>
      </p:pic>
      <p:pic>
        <p:nvPicPr>
          <p:cNvPr id="5" name="Picture 4" descr="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689" y="91440"/>
            <a:ext cx="4439310" cy="66751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1440"/>
            <a:ext cx="4312577" cy="6675120"/>
          </a:xfrm>
          <a:prstGeom prst="rect">
            <a:avLst/>
          </a:prstGeom>
        </p:spPr>
      </p:pic>
      <p:pic>
        <p:nvPicPr>
          <p:cNvPr id="5" name="Picture 4" descr="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542" y="91440"/>
            <a:ext cx="4318457" cy="66751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1440"/>
            <a:ext cx="4350078" cy="6675120"/>
          </a:xfrm>
          <a:prstGeom prst="rect">
            <a:avLst/>
          </a:prstGeom>
        </p:spPr>
      </p:pic>
      <p:pic>
        <p:nvPicPr>
          <p:cNvPr id="5" name="Picture 4" descr="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960" y="91440"/>
            <a:ext cx="4280039" cy="66751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1440"/>
            <a:ext cx="4336942" cy="6675120"/>
          </a:xfrm>
          <a:prstGeom prst="rect">
            <a:avLst/>
          </a:prstGeom>
        </p:spPr>
      </p:pic>
      <p:pic>
        <p:nvPicPr>
          <p:cNvPr id="5" name="Picture 4" descr="1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898" y="91440"/>
            <a:ext cx="4315101" cy="66751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t>大雄：这招挺绝的吧。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t>大雄：女孩子们都看呆了。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t>大雄：还一定要我教她们呢。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t>大雄：所以我这就去。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t>哆啦A梦：真无聊。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t>哆啦A梦：只要他自己满足，也就行了。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t>静香：哎呀，你当真了？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t>挺绝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t>看呆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t>教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t>无聊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t>满足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t>当真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t>挺絕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t>看呆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t>教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t>無聊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t>滿足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t>當真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t>pretty awesome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t>stunned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t>to teach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t>bored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t>to be satisfied</a:t>
            </a:r>
          </a:p>
        </p:txBody>
      </p:sp>
      <p:sp>
        <p:nvSpPr>
          <p:cNvPr id="48" name="Text Placeholder 47"/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t>really</a:t>
            </a:r>
          </a:p>
        </p:txBody>
      </p:sp>
      <p:sp>
        <p:nvSpPr>
          <p:cNvPr id="50" name="Text Placeholder 49"/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2271</TotalTime>
  <Words>2048</Words>
  <Application>Microsoft Macintosh PowerPoint</Application>
  <PresentationFormat>Widescreen</PresentationFormat>
  <Paragraphs>877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AR StdKaiZuinn Md</vt:lpstr>
      <vt:lpstr>HanziPen SC</vt:lpstr>
      <vt:lpstr>HanziPen TC</vt:lpstr>
      <vt:lpstr>Kaiti SC</vt:lpstr>
      <vt:lpstr>Kaiti TC</vt:lpstr>
      <vt:lpstr>ToneOZ-Pinyin-Kai-Traditional</vt:lpstr>
      <vt:lpstr>TW-Kai</vt:lpstr>
      <vt:lpstr>拾陆字濑户2.0-1</vt:lpstr>
      <vt:lpstr>Aptos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Lily Cheng</dc:creator>
  <cp:lastModifiedBy>Lily Cheng</cp:lastModifiedBy>
  <cp:revision>32</cp:revision>
  <dcterms:created xsi:type="dcterms:W3CDTF">2025-02-15T10:50:31Z</dcterms:created>
  <dcterms:modified xsi:type="dcterms:W3CDTF">2025-02-17T07:57:35Z</dcterms:modified>
</cp:coreProperties>
</file>